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75" r:id="rId2"/>
    <p:sldId id="257" r:id="rId3"/>
    <p:sldId id="270" r:id="rId4"/>
    <p:sldId id="258" r:id="rId5"/>
    <p:sldId id="261" r:id="rId6"/>
    <p:sldId id="272" r:id="rId7"/>
    <p:sldId id="273" r:id="rId8"/>
    <p:sldId id="262" r:id="rId9"/>
    <p:sldId id="259" r:id="rId10"/>
    <p:sldId id="271" r:id="rId11"/>
    <p:sldId id="274" r:id="rId12"/>
    <p:sldId id="278" r:id="rId13"/>
    <p:sldId id="279" r:id="rId14"/>
    <p:sldId id="263" r:id="rId15"/>
    <p:sldId id="264" r:id="rId16"/>
    <p:sldId id="283" r:id="rId17"/>
    <p:sldId id="284" r:id="rId18"/>
    <p:sldId id="285" r:id="rId19"/>
    <p:sldId id="286" r:id="rId20"/>
    <p:sldId id="289" r:id="rId21"/>
    <p:sldId id="290" r:id="rId22"/>
    <p:sldId id="287" r:id="rId23"/>
    <p:sldId id="288" r:id="rId24"/>
    <p:sldId id="265" r:id="rId25"/>
    <p:sldId id="260" r:id="rId26"/>
    <p:sldId id="280" r:id="rId27"/>
    <p:sldId id="266" r:id="rId28"/>
    <p:sldId id="281" r:id="rId29"/>
    <p:sldId id="267" r:id="rId30"/>
    <p:sldId id="282" r:id="rId31"/>
    <p:sldId id="268" r:id="rId32"/>
    <p:sldId id="291" r:id="rId33"/>
    <p:sldId id="269" r:id="rId34"/>
    <p:sldId id="276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8500"/>
    <a:srgbClr val="EBA000"/>
    <a:srgbClr val="EA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C1735F-1DDA-42EC-BAF6-2562F64B9AE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6F9F4BA-51FD-4DFE-871B-0041CD5EE168}">
      <dgm:prSet/>
      <dgm:spPr/>
      <dgm:t>
        <a:bodyPr/>
        <a:lstStyle/>
        <a:p>
          <a:r>
            <a:rPr lang="es-ES" dirty="0" err="1"/>
            <a:t>Obtenció</a:t>
          </a:r>
          <a:r>
            <a:rPr lang="es-ES" dirty="0"/>
            <a:t> </a:t>
          </a:r>
          <a:r>
            <a:rPr lang="es-ES" dirty="0" err="1"/>
            <a:t>d’imatges</a:t>
          </a:r>
          <a:r>
            <a:rPr lang="es-ES" dirty="0"/>
            <a:t> </a:t>
          </a:r>
          <a:r>
            <a:rPr lang="es-ES" dirty="0" err="1"/>
            <a:t>satèl·lit</a:t>
          </a:r>
          <a:endParaRPr lang="en-US" dirty="0"/>
        </a:p>
      </dgm:t>
    </dgm:pt>
    <dgm:pt modelId="{43BE4006-DF1B-4913-BA04-1980FF794C97}" type="parTrans" cxnId="{47F7175B-D7FB-463E-AC8F-DA8099C65398}">
      <dgm:prSet/>
      <dgm:spPr/>
      <dgm:t>
        <a:bodyPr/>
        <a:lstStyle/>
        <a:p>
          <a:endParaRPr lang="en-US"/>
        </a:p>
      </dgm:t>
    </dgm:pt>
    <dgm:pt modelId="{5B251B50-3BBC-4C6F-8975-B033F9E4B58D}" type="sibTrans" cxnId="{47F7175B-D7FB-463E-AC8F-DA8099C65398}">
      <dgm:prSet/>
      <dgm:spPr/>
      <dgm:t>
        <a:bodyPr/>
        <a:lstStyle/>
        <a:p>
          <a:endParaRPr lang="en-US"/>
        </a:p>
      </dgm:t>
    </dgm:pt>
    <dgm:pt modelId="{7E07555D-D78B-4ED5-928B-0D89417FF9BC}">
      <dgm:prSet/>
      <dgm:spPr/>
      <dgm:t>
        <a:bodyPr/>
        <a:lstStyle/>
        <a:p>
          <a:r>
            <a:rPr lang="es-ES"/>
            <a:t>Obtenció dels valors del relleu</a:t>
          </a:r>
          <a:endParaRPr lang="en-US"/>
        </a:p>
      </dgm:t>
    </dgm:pt>
    <dgm:pt modelId="{1265C8FD-EA97-4EE7-877A-19F226EC031E}" type="parTrans" cxnId="{53AC625E-8A9C-4E20-9087-61AF5A395CE5}">
      <dgm:prSet/>
      <dgm:spPr/>
      <dgm:t>
        <a:bodyPr/>
        <a:lstStyle/>
        <a:p>
          <a:endParaRPr lang="en-US"/>
        </a:p>
      </dgm:t>
    </dgm:pt>
    <dgm:pt modelId="{7A7C8FB5-0128-421C-83FC-792218DF5FBA}" type="sibTrans" cxnId="{53AC625E-8A9C-4E20-9087-61AF5A395CE5}">
      <dgm:prSet/>
      <dgm:spPr/>
      <dgm:t>
        <a:bodyPr/>
        <a:lstStyle/>
        <a:p>
          <a:endParaRPr lang="en-US"/>
        </a:p>
      </dgm:t>
    </dgm:pt>
    <dgm:pt modelId="{125B62C1-2829-423C-B048-5632E5964AE6}">
      <dgm:prSet/>
      <dgm:spPr/>
      <dgm:t>
        <a:bodyPr/>
        <a:lstStyle/>
        <a:p>
          <a:r>
            <a:rPr lang="es-ES"/>
            <a:t>Creació d’una xarxa que permetés fer super-resolución</a:t>
          </a:r>
          <a:endParaRPr lang="en-US"/>
        </a:p>
      </dgm:t>
    </dgm:pt>
    <dgm:pt modelId="{EB4823E2-7D6D-4FA8-80A5-EAF476B50C0B}" type="parTrans" cxnId="{355AD88B-90DB-4CBA-B747-43B48A5CB52B}">
      <dgm:prSet/>
      <dgm:spPr/>
      <dgm:t>
        <a:bodyPr/>
        <a:lstStyle/>
        <a:p>
          <a:endParaRPr lang="en-US"/>
        </a:p>
      </dgm:t>
    </dgm:pt>
    <dgm:pt modelId="{78DA824B-B845-498F-AD3D-80619FFF3CE7}" type="sibTrans" cxnId="{355AD88B-90DB-4CBA-B747-43B48A5CB52B}">
      <dgm:prSet/>
      <dgm:spPr/>
      <dgm:t>
        <a:bodyPr/>
        <a:lstStyle/>
        <a:p>
          <a:endParaRPr lang="en-US"/>
        </a:p>
      </dgm:t>
    </dgm:pt>
    <dgm:pt modelId="{94B48153-32B1-439B-850F-B8FD70F2B593}">
      <dgm:prSet/>
      <dgm:spPr/>
      <dgm:t>
        <a:bodyPr/>
        <a:lstStyle/>
        <a:p>
          <a:r>
            <a:rPr lang="es-ES"/>
            <a:t>Creació d’una xarxa que permetés millorar el relleu</a:t>
          </a:r>
          <a:endParaRPr lang="en-US"/>
        </a:p>
      </dgm:t>
    </dgm:pt>
    <dgm:pt modelId="{B1775C5D-FBFD-46BD-AD1C-3286CB54A5AB}" type="parTrans" cxnId="{C70F574E-A4B7-48B2-A1E1-97949AA0A40E}">
      <dgm:prSet/>
      <dgm:spPr/>
      <dgm:t>
        <a:bodyPr/>
        <a:lstStyle/>
        <a:p>
          <a:endParaRPr lang="en-US"/>
        </a:p>
      </dgm:t>
    </dgm:pt>
    <dgm:pt modelId="{FD6EED0D-33A3-4CFA-BCFD-D0C5D665DF8D}" type="sibTrans" cxnId="{C70F574E-A4B7-48B2-A1E1-97949AA0A40E}">
      <dgm:prSet/>
      <dgm:spPr/>
      <dgm:t>
        <a:bodyPr/>
        <a:lstStyle/>
        <a:p>
          <a:endParaRPr lang="en-US"/>
        </a:p>
      </dgm:t>
    </dgm:pt>
    <dgm:pt modelId="{6AE33F74-B973-4F1C-9EBA-D3DE079913F3}">
      <dgm:prSet/>
      <dgm:spPr/>
      <dgm:t>
        <a:bodyPr/>
        <a:lstStyle/>
        <a:p>
          <a:r>
            <a:rPr lang="es-ES"/>
            <a:t>Crear un visor 3D</a:t>
          </a:r>
          <a:endParaRPr lang="en-US"/>
        </a:p>
      </dgm:t>
    </dgm:pt>
    <dgm:pt modelId="{97A42E6E-EFA4-4F7B-8B01-0DE1AE919A49}" type="parTrans" cxnId="{A1CE6EFC-5C99-4D3A-A5C6-D2D0FC8EBF91}">
      <dgm:prSet/>
      <dgm:spPr/>
      <dgm:t>
        <a:bodyPr/>
        <a:lstStyle/>
        <a:p>
          <a:endParaRPr lang="en-US"/>
        </a:p>
      </dgm:t>
    </dgm:pt>
    <dgm:pt modelId="{A855EC45-DDD9-4F9D-9C11-C9A55C74067E}" type="sibTrans" cxnId="{A1CE6EFC-5C99-4D3A-A5C6-D2D0FC8EBF91}">
      <dgm:prSet/>
      <dgm:spPr/>
      <dgm:t>
        <a:bodyPr/>
        <a:lstStyle/>
        <a:p>
          <a:endParaRPr lang="en-US"/>
        </a:p>
      </dgm:t>
    </dgm:pt>
    <dgm:pt modelId="{DED7A44F-DF31-40AB-88FF-A1D8E3903787}" type="pres">
      <dgm:prSet presAssocID="{FCC1735F-1DDA-42EC-BAF6-2562F64B9AE6}" presName="vert0" presStyleCnt="0">
        <dgm:presLayoutVars>
          <dgm:dir/>
          <dgm:animOne val="branch"/>
          <dgm:animLvl val="lvl"/>
        </dgm:presLayoutVars>
      </dgm:prSet>
      <dgm:spPr/>
    </dgm:pt>
    <dgm:pt modelId="{DB064098-A534-4A62-B25D-4A3B1A44F4EB}" type="pres">
      <dgm:prSet presAssocID="{46F9F4BA-51FD-4DFE-871B-0041CD5EE168}" presName="thickLine" presStyleLbl="alignNode1" presStyleIdx="0" presStyleCnt="5"/>
      <dgm:spPr/>
    </dgm:pt>
    <dgm:pt modelId="{F9D34494-CD07-4073-81DB-937FE1AC1739}" type="pres">
      <dgm:prSet presAssocID="{46F9F4BA-51FD-4DFE-871B-0041CD5EE168}" presName="horz1" presStyleCnt="0"/>
      <dgm:spPr/>
    </dgm:pt>
    <dgm:pt modelId="{406A8BF3-3DD6-47CE-8E8B-3978A8D7531A}" type="pres">
      <dgm:prSet presAssocID="{46F9F4BA-51FD-4DFE-871B-0041CD5EE168}" presName="tx1" presStyleLbl="revTx" presStyleIdx="0" presStyleCnt="5"/>
      <dgm:spPr/>
    </dgm:pt>
    <dgm:pt modelId="{F66264EF-0BFF-4210-9C6F-A505E5FE30D3}" type="pres">
      <dgm:prSet presAssocID="{46F9F4BA-51FD-4DFE-871B-0041CD5EE168}" presName="vert1" presStyleCnt="0"/>
      <dgm:spPr/>
    </dgm:pt>
    <dgm:pt modelId="{AE8E1B1E-3CC3-468B-9D06-98E2D694835E}" type="pres">
      <dgm:prSet presAssocID="{7E07555D-D78B-4ED5-928B-0D89417FF9BC}" presName="thickLine" presStyleLbl="alignNode1" presStyleIdx="1" presStyleCnt="5"/>
      <dgm:spPr/>
    </dgm:pt>
    <dgm:pt modelId="{134820AA-513F-4B26-A31C-916C8E8DD698}" type="pres">
      <dgm:prSet presAssocID="{7E07555D-D78B-4ED5-928B-0D89417FF9BC}" presName="horz1" presStyleCnt="0"/>
      <dgm:spPr/>
    </dgm:pt>
    <dgm:pt modelId="{E7A32BB5-25FE-48F0-8CB0-0D430356C1E4}" type="pres">
      <dgm:prSet presAssocID="{7E07555D-D78B-4ED5-928B-0D89417FF9BC}" presName="tx1" presStyleLbl="revTx" presStyleIdx="1" presStyleCnt="5"/>
      <dgm:spPr/>
    </dgm:pt>
    <dgm:pt modelId="{8EF39556-6450-4220-8EDA-0F27C1CF6DC3}" type="pres">
      <dgm:prSet presAssocID="{7E07555D-D78B-4ED5-928B-0D89417FF9BC}" presName="vert1" presStyleCnt="0"/>
      <dgm:spPr/>
    </dgm:pt>
    <dgm:pt modelId="{37083001-BB55-45B0-91A5-BB8567290325}" type="pres">
      <dgm:prSet presAssocID="{125B62C1-2829-423C-B048-5632E5964AE6}" presName="thickLine" presStyleLbl="alignNode1" presStyleIdx="2" presStyleCnt="5"/>
      <dgm:spPr/>
    </dgm:pt>
    <dgm:pt modelId="{E51BAB97-15EA-411F-8E34-C6525FBA2A5C}" type="pres">
      <dgm:prSet presAssocID="{125B62C1-2829-423C-B048-5632E5964AE6}" presName="horz1" presStyleCnt="0"/>
      <dgm:spPr/>
    </dgm:pt>
    <dgm:pt modelId="{C5ABE1E2-5059-40B3-A823-D2DC4F488C03}" type="pres">
      <dgm:prSet presAssocID="{125B62C1-2829-423C-B048-5632E5964AE6}" presName="tx1" presStyleLbl="revTx" presStyleIdx="2" presStyleCnt="5"/>
      <dgm:spPr/>
    </dgm:pt>
    <dgm:pt modelId="{45989249-6EE5-41F5-8B8D-4A4FDE7D7AEB}" type="pres">
      <dgm:prSet presAssocID="{125B62C1-2829-423C-B048-5632E5964AE6}" presName="vert1" presStyleCnt="0"/>
      <dgm:spPr/>
    </dgm:pt>
    <dgm:pt modelId="{F1F6AC36-6A5D-454E-8A0C-CA91344516DD}" type="pres">
      <dgm:prSet presAssocID="{94B48153-32B1-439B-850F-B8FD70F2B593}" presName="thickLine" presStyleLbl="alignNode1" presStyleIdx="3" presStyleCnt="5"/>
      <dgm:spPr/>
    </dgm:pt>
    <dgm:pt modelId="{375E1776-63E3-4928-B5F9-288B384D276D}" type="pres">
      <dgm:prSet presAssocID="{94B48153-32B1-439B-850F-B8FD70F2B593}" presName="horz1" presStyleCnt="0"/>
      <dgm:spPr/>
    </dgm:pt>
    <dgm:pt modelId="{8FD7041D-1376-43DD-9EA2-6E7E63BAA88E}" type="pres">
      <dgm:prSet presAssocID="{94B48153-32B1-439B-850F-B8FD70F2B593}" presName="tx1" presStyleLbl="revTx" presStyleIdx="3" presStyleCnt="5"/>
      <dgm:spPr/>
    </dgm:pt>
    <dgm:pt modelId="{87FB8DAF-A1D3-44AE-97CA-9663EE00FB16}" type="pres">
      <dgm:prSet presAssocID="{94B48153-32B1-439B-850F-B8FD70F2B593}" presName="vert1" presStyleCnt="0"/>
      <dgm:spPr/>
    </dgm:pt>
    <dgm:pt modelId="{FAF7DDFE-B781-47A9-AEA9-C2FE27CBB730}" type="pres">
      <dgm:prSet presAssocID="{6AE33F74-B973-4F1C-9EBA-D3DE079913F3}" presName="thickLine" presStyleLbl="alignNode1" presStyleIdx="4" presStyleCnt="5"/>
      <dgm:spPr/>
    </dgm:pt>
    <dgm:pt modelId="{C39C59A8-DEED-4BE1-A573-FE0B44F79FAD}" type="pres">
      <dgm:prSet presAssocID="{6AE33F74-B973-4F1C-9EBA-D3DE079913F3}" presName="horz1" presStyleCnt="0"/>
      <dgm:spPr/>
    </dgm:pt>
    <dgm:pt modelId="{F6CADD50-7A1E-4996-ACCE-AC1219207328}" type="pres">
      <dgm:prSet presAssocID="{6AE33F74-B973-4F1C-9EBA-D3DE079913F3}" presName="tx1" presStyleLbl="revTx" presStyleIdx="4" presStyleCnt="5"/>
      <dgm:spPr/>
    </dgm:pt>
    <dgm:pt modelId="{0EDA1D69-9FA9-45C3-BEDD-E4E4B2BAC09B}" type="pres">
      <dgm:prSet presAssocID="{6AE33F74-B973-4F1C-9EBA-D3DE079913F3}" presName="vert1" presStyleCnt="0"/>
      <dgm:spPr/>
    </dgm:pt>
  </dgm:ptLst>
  <dgm:cxnLst>
    <dgm:cxn modelId="{DA2E0F17-6DBE-49A2-BE4E-2422165E4AE5}" type="presOf" srcId="{FCC1735F-1DDA-42EC-BAF6-2562F64B9AE6}" destId="{DED7A44F-DF31-40AB-88FF-A1D8E3903787}" srcOrd="0" destOrd="0" presId="urn:microsoft.com/office/officeart/2008/layout/LinedList"/>
    <dgm:cxn modelId="{47F7175B-D7FB-463E-AC8F-DA8099C65398}" srcId="{FCC1735F-1DDA-42EC-BAF6-2562F64B9AE6}" destId="{46F9F4BA-51FD-4DFE-871B-0041CD5EE168}" srcOrd="0" destOrd="0" parTransId="{43BE4006-DF1B-4913-BA04-1980FF794C97}" sibTransId="{5B251B50-3BBC-4C6F-8975-B033F9E4B58D}"/>
    <dgm:cxn modelId="{53AC625E-8A9C-4E20-9087-61AF5A395CE5}" srcId="{FCC1735F-1DDA-42EC-BAF6-2562F64B9AE6}" destId="{7E07555D-D78B-4ED5-928B-0D89417FF9BC}" srcOrd="1" destOrd="0" parTransId="{1265C8FD-EA97-4EE7-877A-19F226EC031E}" sibTransId="{7A7C8FB5-0128-421C-83FC-792218DF5FBA}"/>
    <dgm:cxn modelId="{1B813F69-C8D9-47F9-AB2B-3080B58C750B}" type="presOf" srcId="{7E07555D-D78B-4ED5-928B-0D89417FF9BC}" destId="{E7A32BB5-25FE-48F0-8CB0-0D430356C1E4}" srcOrd="0" destOrd="0" presId="urn:microsoft.com/office/officeart/2008/layout/LinedList"/>
    <dgm:cxn modelId="{C70F574E-A4B7-48B2-A1E1-97949AA0A40E}" srcId="{FCC1735F-1DDA-42EC-BAF6-2562F64B9AE6}" destId="{94B48153-32B1-439B-850F-B8FD70F2B593}" srcOrd="3" destOrd="0" parTransId="{B1775C5D-FBFD-46BD-AD1C-3286CB54A5AB}" sibTransId="{FD6EED0D-33A3-4CFA-BCFD-D0C5D665DF8D}"/>
    <dgm:cxn modelId="{7F168258-3A73-463B-BEAE-DA836FD305FB}" type="presOf" srcId="{94B48153-32B1-439B-850F-B8FD70F2B593}" destId="{8FD7041D-1376-43DD-9EA2-6E7E63BAA88E}" srcOrd="0" destOrd="0" presId="urn:microsoft.com/office/officeart/2008/layout/LinedList"/>
    <dgm:cxn modelId="{355AD88B-90DB-4CBA-B747-43B48A5CB52B}" srcId="{FCC1735F-1DDA-42EC-BAF6-2562F64B9AE6}" destId="{125B62C1-2829-423C-B048-5632E5964AE6}" srcOrd="2" destOrd="0" parTransId="{EB4823E2-7D6D-4FA8-80A5-EAF476B50C0B}" sibTransId="{78DA824B-B845-498F-AD3D-80619FFF3CE7}"/>
    <dgm:cxn modelId="{2B59E79C-141D-4108-9352-A099B50C72E1}" type="presOf" srcId="{46F9F4BA-51FD-4DFE-871B-0041CD5EE168}" destId="{406A8BF3-3DD6-47CE-8E8B-3978A8D7531A}" srcOrd="0" destOrd="0" presId="urn:microsoft.com/office/officeart/2008/layout/LinedList"/>
    <dgm:cxn modelId="{7C34E7D0-A804-4FFD-AA19-B07D17DB30A7}" type="presOf" srcId="{125B62C1-2829-423C-B048-5632E5964AE6}" destId="{C5ABE1E2-5059-40B3-A823-D2DC4F488C03}" srcOrd="0" destOrd="0" presId="urn:microsoft.com/office/officeart/2008/layout/LinedList"/>
    <dgm:cxn modelId="{4E27B9D7-1CF4-4DF7-BAE9-7ABFD9070A37}" type="presOf" srcId="{6AE33F74-B973-4F1C-9EBA-D3DE079913F3}" destId="{F6CADD50-7A1E-4996-ACCE-AC1219207328}" srcOrd="0" destOrd="0" presId="urn:microsoft.com/office/officeart/2008/layout/LinedList"/>
    <dgm:cxn modelId="{A1CE6EFC-5C99-4D3A-A5C6-D2D0FC8EBF91}" srcId="{FCC1735F-1DDA-42EC-BAF6-2562F64B9AE6}" destId="{6AE33F74-B973-4F1C-9EBA-D3DE079913F3}" srcOrd="4" destOrd="0" parTransId="{97A42E6E-EFA4-4F7B-8B01-0DE1AE919A49}" sibTransId="{A855EC45-DDD9-4F9D-9C11-C9A55C74067E}"/>
    <dgm:cxn modelId="{B349EA60-C920-4734-BF0C-76158F1CFDE2}" type="presParOf" srcId="{DED7A44F-DF31-40AB-88FF-A1D8E3903787}" destId="{DB064098-A534-4A62-B25D-4A3B1A44F4EB}" srcOrd="0" destOrd="0" presId="urn:microsoft.com/office/officeart/2008/layout/LinedList"/>
    <dgm:cxn modelId="{E8DA1954-89BE-49D3-9616-C580B4B20A44}" type="presParOf" srcId="{DED7A44F-DF31-40AB-88FF-A1D8E3903787}" destId="{F9D34494-CD07-4073-81DB-937FE1AC1739}" srcOrd="1" destOrd="0" presId="urn:microsoft.com/office/officeart/2008/layout/LinedList"/>
    <dgm:cxn modelId="{5BB4EDC6-DA12-4E97-B8FE-18FDA4C858F0}" type="presParOf" srcId="{F9D34494-CD07-4073-81DB-937FE1AC1739}" destId="{406A8BF3-3DD6-47CE-8E8B-3978A8D7531A}" srcOrd="0" destOrd="0" presId="urn:microsoft.com/office/officeart/2008/layout/LinedList"/>
    <dgm:cxn modelId="{CE24EAEC-EA32-4BF1-88F3-625BEBE7F4D2}" type="presParOf" srcId="{F9D34494-CD07-4073-81DB-937FE1AC1739}" destId="{F66264EF-0BFF-4210-9C6F-A505E5FE30D3}" srcOrd="1" destOrd="0" presId="urn:microsoft.com/office/officeart/2008/layout/LinedList"/>
    <dgm:cxn modelId="{C7F5EDC2-E19F-4C15-987F-D54C5C19808E}" type="presParOf" srcId="{DED7A44F-DF31-40AB-88FF-A1D8E3903787}" destId="{AE8E1B1E-3CC3-468B-9D06-98E2D694835E}" srcOrd="2" destOrd="0" presId="urn:microsoft.com/office/officeart/2008/layout/LinedList"/>
    <dgm:cxn modelId="{F97389FD-D27C-4AE9-AB82-54E84F968BFD}" type="presParOf" srcId="{DED7A44F-DF31-40AB-88FF-A1D8E3903787}" destId="{134820AA-513F-4B26-A31C-916C8E8DD698}" srcOrd="3" destOrd="0" presId="urn:microsoft.com/office/officeart/2008/layout/LinedList"/>
    <dgm:cxn modelId="{4E11E6DE-6E2A-4B90-849E-51104ED52B50}" type="presParOf" srcId="{134820AA-513F-4B26-A31C-916C8E8DD698}" destId="{E7A32BB5-25FE-48F0-8CB0-0D430356C1E4}" srcOrd="0" destOrd="0" presId="urn:microsoft.com/office/officeart/2008/layout/LinedList"/>
    <dgm:cxn modelId="{504A0221-BB3F-4084-869C-B2BE8BA252F9}" type="presParOf" srcId="{134820AA-513F-4B26-A31C-916C8E8DD698}" destId="{8EF39556-6450-4220-8EDA-0F27C1CF6DC3}" srcOrd="1" destOrd="0" presId="urn:microsoft.com/office/officeart/2008/layout/LinedList"/>
    <dgm:cxn modelId="{A6708DB5-21F8-41CD-AEA1-F03DDBF894F1}" type="presParOf" srcId="{DED7A44F-DF31-40AB-88FF-A1D8E3903787}" destId="{37083001-BB55-45B0-91A5-BB8567290325}" srcOrd="4" destOrd="0" presId="urn:microsoft.com/office/officeart/2008/layout/LinedList"/>
    <dgm:cxn modelId="{CB9D5BDC-F3C8-4ADE-ACE4-003BDB30B7F7}" type="presParOf" srcId="{DED7A44F-DF31-40AB-88FF-A1D8E3903787}" destId="{E51BAB97-15EA-411F-8E34-C6525FBA2A5C}" srcOrd="5" destOrd="0" presId="urn:microsoft.com/office/officeart/2008/layout/LinedList"/>
    <dgm:cxn modelId="{5007EA01-20D2-48F2-911C-E92070408FB0}" type="presParOf" srcId="{E51BAB97-15EA-411F-8E34-C6525FBA2A5C}" destId="{C5ABE1E2-5059-40B3-A823-D2DC4F488C03}" srcOrd="0" destOrd="0" presId="urn:microsoft.com/office/officeart/2008/layout/LinedList"/>
    <dgm:cxn modelId="{31312FCA-E1BE-4AF4-B6C3-45F1ABD5A605}" type="presParOf" srcId="{E51BAB97-15EA-411F-8E34-C6525FBA2A5C}" destId="{45989249-6EE5-41F5-8B8D-4A4FDE7D7AEB}" srcOrd="1" destOrd="0" presId="urn:microsoft.com/office/officeart/2008/layout/LinedList"/>
    <dgm:cxn modelId="{682E6393-F3DA-46AA-BB73-C2AF283B45B7}" type="presParOf" srcId="{DED7A44F-DF31-40AB-88FF-A1D8E3903787}" destId="{F1F6AC36-6A5D-454E-8A0C-CA91344516DD}" srcOrd="6" destOrd="0" presId="urn:microsoft.com/office/officeart/2008/layout/LinedList"/>
    <dgm:cxn modelId="{F5F79EB0-3496-4059-BAC4-DCD76B3155FD}" type="presParOf" srcId="{DED7A44F-DF31-40AB-88FF-A1D8E3903787}" destId="{375E1776-63E3-4928-B5F9-288B384D276D}" srcOrd="7" destOrd="0" presId="urn:microsoft.com/office/officeart/2008/layout/LinedList"/>
    <dgm:cxn modelId="{4B87B64A-6604-46CB-8E45-7A40FA7ED529}" type="presParOf" srcId="{375E1776-63E3-4928-B5F9-288B384D276D}" destId="{8FD7041D-1376-43DD-9EA2-6E7E63BAA88E}" srcOrd="0" destOrd="0" presId="urn:microsoft.com/office/officeart/2008/layout/LinedList"/>
    <dgm:cxn modelId="{3FE053AB-678D-4CE0-A860-1A8B12689D06}" type="presParOf" srcId="{375E1776-63E3-4928-B5F9-288B384D276D}" destId="{87FB8DAF-A1D3-44AE-97CA-9663EE00FB16}" srcOrd="1" destOrd="0" presId="urn:microsoft.com/office/officeart/2008/layout/LinedList"/>
    <dgm:cxn modelId="{481A042A-8402-4C81-BD36-0F587E1274FC}" type="presParOf" srcId="{DED7A44F-DF31-40AB-88FF-A1D8E3903787}" destId="{FAF7DDFE-B781-47A9-AEA9-C2FE27CBB730}" srcOrd="8" destOrd="0" presId="urn:microsoft.com/office/officeart/2008/layout/LinedList"/>
    <dgm:cxn modelId="{D54370C4-EC7E-4A50-BF53-07018DA8F093}" type="presParOf" srcId="{DED7A44F-DF31-40AB-88FF-A1D8E3903787}" destId="{C39C59A8-DEED-4BE1-A573-FE0B44F79FAD}" srcOrd="9" destOrd="0" presId="urn:microsoft.com/office/officeart/2008/layout/LinedList"/>
    <dgm:cxn modelId="{97FBCC2F-2E54-434A-A9F2-5A2F36EA930D}" type="presParOf" srcId="{C39C59A8-DEED-4BE1-A573-FE0B44F79FAD}" destId="{F6CADD50-7A1E-4996-ACCE-AC1219207328}" srcOrd="0" destOrd="0" presId="urn:microsoft.com/office/officeart/2008/layout/LinedList"/>
    <dgm:cxn modelId="{E472A22F-95C0-4CA6-A3A3-0BC71C1504A9}" type="presParOf" srcId="{C39C59A8-DEED-4BE1-A573-FE0B44F79FAD}" destId="{0EDA1D69-9FA9-45C3-BEDD-E4E4B2BAC0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62815A-A80C-4DA9-88BD-74E4E3B8883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A059B19-54D6-4CA8-BD3A-0B8B5DCDE3A9}">
      <dgm:prSet/>
      <dgm:spPr/>
      <dgm:t>
        <a:bodyPr/>
        <a:lstStyle/>
        <a:p>
          <a:r>
            <a:rPr lang="es-ES"/>
            <a:t>Estat de l’art de SR</a:t>
          </a:r>
          <a:endParaRPr lang="en-US"/>
        </a:p>
      </dgm:t>
    </dgm:pt>
    <dgm:pt modelId="{07952D19-2A79-44A5-AD1B-932BA975730D}" type="parTrans" cxnId="{B3702F36-F8EB-41D8-94DF-7BC90CF6F5D5}">
      <dgm:prSet/>
      <dgm:spPr/>
      <dgm:t>
        <a:bodyPr/>
        <a:lstStyle/>
        <a:p>
          <a:endParaRPr lang="en-US"/>
        </a:p>
      </dgm:t>
    </dgm:pt>
    <dgm:pt modelId="{7F7F173D-097C-42CB-980D-C58F9388C39C}" type="sibTrans" cxnId="{B3702F36-F8EB-41D8-94DF-7BC90CF6F5D5}">
      <dgm:prSet/>
      <dgm:spPr/>
      <dgm:t>
        <a:bodyPr/>
        <a:lstStyle/>
        <a:p>
          <a:endParaRPr lang="en-US"/>
        </a:p>
      </dgm:t>
    </dgm:pt>
    <dgm:pt modelId="{0999A53E-1D97-4D01-8C8F-85A41DA73853}">
      <dgm:prSet/>
      <dgm:spPr/>
      <dgm:t>
        <a:bodyPr/>
        <a:lstStyle/>
        <a:p>
          <a:r>
            <a:rPr lang="es-ES"/>
            <a:t>Estat de l’art de visors 3D</a:t>
          </a:r>
          <a:endParaRPr lang="en-US"/>
        </a:p>
      </dgm:t>
    </dgm:pt>
    <dgm:pt modelId="{EA72C069-657B-434E-9B2C-7394DCCC3965}" type="parTrans" cxnId="{7DF6708A-8B8F-45C6-BF06-C19353AF6527}">
      <dgm:prSet/>
      <dgm:spPr/>
      <dgm:t>
        <a:bodyPr/>
        <a:lstStyle/>
        <a:p>
          <a:endParaRPr lang="en-US"/>
        </a:p>
      </dgm:t>
    </dgm:pt>
    <dgm:pt modelId="{587DB93D-027B-4FE5-BFF0-B2AB73E521FC}" type="sibTrans" cxnId="{7DF6708A-8B8F-45C6-BF06-C19353AF6527}">
      <dgm:prSet/>
      <dgm:spPr/>
      <dgm:t>
        <a:bodyPr/>
        <a:lstStyle/>
        <a:p>
          <a:endParaRPr lang="en-US"/>
        </a:p>
      </dgm:t>
    </dgm:pt>
    <dgm:pt modelId="{4463F20F-CBBB-443B-B475-566C15B95B97}" type="pres">
      <dgm:prSet presAssocID="{4D62815A-A80C-4DA9-88BD-74E4E3B888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EE0F6E-5343-4A95-B2B7-CA76CE963970}" type="pres">
      <dgm:prSet presAssocID="{EA059B19-54D6-4CA8-BD3A-0B8B5DCDE3A9}" presName="hierRoot1" presStyleCnt="0"/>
      <dgm:spPr/>
    </dgm:pt>
    <dgm:pt modelId="{B94ED46E-E699-47F4-9301-3267EEF74D0F}" type="pres">
      <dgm:prSet presAssocID="{EA059B19-54D6-4CA8-BD3A-0B8B5DCDE3A9}" presName="composite" presStyleCnt="0"/>
      <dgm:spPr/>
    </dgm:pt>
    <dgm:pt modelId="{C13BB2DE-D014-407F-8816-07F72B6A9A51}" type="pres">
      <dgm:prSet presAssocID="{EA059B19-54D6-4CA8-BD3A-0B8B5DCDE3A9}" presName="background" presStyleLbl="node0" presStyleIdx="0" presStyleCnt="2"/>
      <dgm:spPr/>
    </dgm:pt>
    <dgm:pt modelId="{71628C29-D25B-4FB9-98F1-8BDA8A0BCDDB}" type="pres">
      <dgm:prSet presAssocID="{EA059B19-54D6-4CA8-BD3A-0B8B5DCDE3A9}" presName="text" presStyleLbl="fgAcc0" presStyleIdx="0" presStyleCnt="2">
        <dgm:presLayoutVars>
          <dgm:chPref val="3"/>
        </dgm:presLayoutVars>
      </dgm:prSet>
      <dgm:spPr/>
    </dgm:pt>
    <dgm:pt modelId="{9F07B6DC-B3CB-49FF-A2FC-438733BC3678}" type="pres">
      <dgm:prSet presAssocID="{EA059B19-54D6-4CA8-BD3A-0B8B5DCDE3A9}" presName="hierChild2" presStyleCnt="0"/>
      <dgm:spPr/>
    </dgm:pt>
    <dgm:pt modelId="{1292A6FC-C14F-4C24-9B98-C0D4D8269FB0}" type="pres">
      <dgm:prSet presAssocID="{0999A53E-1D97-4D01-8C8F-85A41DA73853}" presName="hierRoot1" presStyleCnt="0"/>
      <dgm:spPr/>
    </dgm:pt>
    <dgm:pt modelId="{760F3769-3B46-4102-819C-17D28D21FF75}" type="pres">
      <dgm:prSet presAssocID="{0999A53E-1D97-4D01-8C8F-85A41DA73853}" presName="composite" presStyleCnt="0"/>
      <dgm:spPr/>
    </dgm:pt>
    <dgm:pt modelId="{3E2A55F0-E6A8-4B24-99F0-A1A95E36C68F}" type="pres">
      <dgm:prSet presAssocID="{0999A53E-1D97-4D01-8C8F-85A41DA73853}" presName="background" presStyleLbl="node0" presStyleIdx="1" presStyleCnt="2"/>
      <dgm:spPr/>
    </dgm:pt>
    <dgm:pt modelId="{06B248C4-DC64-403E-BAE1-88EA89F60757}" type="pres">
      <dgm:prSet presAssocID="{0999A53E-1D97-4D01-8C8F-85A41DA73853}" presName="text" presStyleLbl="fgAcc0" presStyleIdx="1" presStyleCnt="2">
        <dgm:presLayoutVars>
          <dgm:chPref val="3"/>
        </dgm:presLayoutVars>
      </dgm:prSet>
      <dgm:spPr/>
    </dgm:pt>
    <dgm:pt modelId="{8254CC76-9B52-4538-9056-BDFF57F3ED0B}" type="pres">
      <dgm:prSet presAssocID="{0999A53E-1D97-4D01-8C8F-85A41DA73853}" presName="hierChild2" presStyleCnt="0"/>
      <dgm:spPr/>
    </dgm:pt>
  </dgm:ptLst>
  <dgm:cxnLst>
    <dgm:cxn modelId="{30B4BA11-FFBD-4616-AE3C-B147379FD5F9}" type="presOf" srcId="{EA059B19-54D6-4CA8-BD3A-0B8B5DCDE3A9}" destId="{71628C29-D25B-4FB9-98F1-8BDA8A0BCDDB}" srcOrd="0" destOrd="0" presId="urn:microsoft.com/office/officeart/2005/8/layout/hierarchy1"/>
    <dgm:cxn modelId="{B3702F36-F8EB-41D8-94DF-7BC90CF6F5D5}" srcId="{4D62815A-A80C-4DA9-88BD-74E4E3B8883F}" destId="{EA059B19-54D6-4CA8-BD3A-0B8B5DCDE3A9}" srcOrd="0" destOrd="0" parTransId="{07952D19-2A79-44A5-AD1B-932BA975730D}" sibTransId="{7F7F173D-097C-42CB-980D-C58F9388C39C}"/>
    <dgm:cxn modelId="{05D2A36A-97B8-4659-9399-1D4CA88770BE}" type="presOf" srcId="{4D62815A-A80C-4DA9-88BD-74E4E3B8883F}" destId="{4463F20F-CBBB-443B-B475-566C15B95B97}" srcOrd="0" destOrd="0" presId="urn:microsoft.com/office/officeart/2005/8/layout/hierarchy1"/>
    <dgm:cxn modelId="{7DF6708A-8B8F-45C6-BF06-C19353AF6527}" srcId="{4D62815A-A80C-4DA9-88BD-74E4E3B8883F}" destId="{0999A53E-1D97-4D01-8C8F-85A41DA73853}" srcOrd="1" destOrd="0" parTransId="{EA72C069-657B-434E-9B2C-7394DCCC3965}" sibTransId="{587DB93D-027B-4FE5-BFF0-B2AB73E521FC}"/>
    <dgm:cxn modelId="{039D5196-83CE-4BF0-AABE-55B84687185E}" type="presOf" srcId="{0999A53E-1D97-4D01-8C8F-85A41DA73853}" destId="{06B248C4-DC64-403E-BAE1-88EA89F60757}" srcOrd="0" destOrd="0" presId="urn:microsoft.com/office/officeart/2005/8/layout/hierarchy1"/>
    <dgm:cxn modelId="{E6660C98-5E9E-466C-AB37-5364389CF90F}" type="presParOf" srcId="{4463F20F-CBBB-443B-B475-566C15B95B97}" destId="{C0EE0F6E-5343-4A95-B2B7-CA76CE963970}" srcOrd="0" destOrd="0" presId="urn:microsoft.com/office/officeart/2005/8/layout/hierarchy1"/>
    <dgm:cxn modelId="{4AF1A22E-4658-4D05-855D-758153FFE935}" type="presParOf" srcId="{C0EE0F6E-5343-4A95-B2B7-CA76CE963970}" destId="{B94ED46E-E699-47F4-9301-3267EEF74D0F}" srcOrd="0" destOrd="0" presId="urn:microsoft.com/office/officeart/2005/8/layout/hierarchy1"/>
    <dgm:cxn modelId="{CBBEF652-A1EA-42DC-9F83-DA5D5E8BDA35}" type="presParOf" srcId="{B94ED46E-E699-47F4-9301-3267EEF74D0F}" destId="{C13BB2DE-D014-407F-8816-07F72B6A9A51}" srcOrd="0" destOrd="0" presId="urn:microsoft.com/office/officeart/2005/8/layout/hierarchy1"/>
    <dgm:cxn modelId="{231B27F9-DF7E-45AC-8ED0-4EE2CAA3B97D}" type="presParOf" srcId="{B94ED46E-E699-47F4-9301-3267EEF74D0F}" destId="{71628C29-D25B-4FB9-98F1-8BDA8A0BCDDB}" srcOrd="1" destOrd="0" presId="urn:microsoft.com/office/officeart/2005/8/layout/hierarchy1"/>
    <dgm:cxn modelId="{13477E28-C4C6-41CD-8EEE-DC65F8E6E3F5}" type="presParOf" srcId="{C0EE0F6E-5343-4A95-B2B7-CA76CE963970}" destId="{9F07B6DC-B3CB-49FF-A2FC-438733BC3678}" srcOrd="1" destOrd="0" presId="urn:microsoft.com/office/officeart/2005/8/layout/hierarchy1"/>
    <dgm:cxn modelId="{3CA6E18C-4AE6-4E88-8855-3A2FCE272B2E}" type="presParOf" srcId="{4463F20F-CBBB-443B-B475-566C15B95B97}" destId="{1292A6FC-C14F-4C24-9B98-C0D4D8269FB0}" srcOrd="1" destOrd="0" presId="urn:microsoft.com/office/officeart/2005/8/layout/hierarchy1"/>
    <dgm:cxn modelId="{3C9F4932-4DC9-4358-8EAC-98C18A1F0A4A}" type="presParOf" srcId="{1292A6FC-C14F-4C24-9B98-C0D4D8269FB0}" destId="{760F3769-3B46-4102-819C-17D28D21FF75}" srcOrd="0" destOrd="0" presId="urn:microsoft.com/office/officeart/2005/8/layout/hierarchy1"/>
    <dgm:cxn modelId="{287B86D2-3C61-4C22-87CF-D59865AE2481}" type="presParOf" srcId="{760F3769-3B46-4102-819C-17D28D21FF75}" destId="{3E2A55F0-E6A8-4B24-99F0-A1A95E36C68F}" srcOrd="0" destOrd="0" presId="urn:microsoft.com/office/officeart/2005/8/layout/hierarchy1"/>
    <dgm:cxn modelId="{507C798E-5986-49B0-887E-D2103B6C0E10}" type="presParOf" srcId="{760F3769-3B46-4102-819C-17D28D21FF75}" destId="{06B248C4-DC64-403E-BAE1-88EA89F60757}" srcOrd="1" destOrd="0" presId="urn:microsoft.com/office/officeart/2005/8/layout/hierarchy1"/>
    <dgm:cxn modelId="{091B7C00-46CE-4658-8D3A-01C4E66F43E2}" type="presParOf" srcId="{1292A6FC-C14F-4C24-9B98-C0D4D8269FB0}" destId="{8254CC76-9B52-4538-9056-BDFF57F3ED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62815A-A80C-4DA9-88BD-74E4E3B8883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059B19-54D6-4CA8-BD3A-0B8B5DCDE3A9}">
      <dgm:prSet/>
      <dgm:spPr/>
      <dgm:t>
        <a:bodyPr/>
        <a:lstStyle/>
        <a:p>
          <a:r>
            <a:rPr lang="es-ES" dirty="0"/>
            <a:t>UNet</a:t>
          </a:r>
          <a:endParaRPr lang="en-US" dirty="0"/>
        </a:p>
      </dgm:t>
    </dgm:pt>
    <dgm:pt modelId="{07952D19-2A79-44A5-AD1B-932BA975730D}" type="parTrans" cxnId="{B3702F36-F8EB-41D8-94DF-7BC90CF6F5D5}">
      <dgm:prSet/>
      <dgm:spPr/>
      <dgm:t>
        <a:bodyPr/>
        <a:lstStyle/>
        <a:p>
          <a:endParaRPr lang="en-US"/>
        </a:p>
      </dgm:t>
    </dgm:pt>
    <dgm:pt modelId="{7F7F173D-097C-42CB-980D-C58F9388C39C}" type="sibTrans" cxnId="{B3702F36-F8EB-41D8-94DF-7BC90CF6F5D5}">
      <dgm:prSet/>
      <dgm:spPr/>
      <dgm:t>
        <a:bodyPr/>
        <a:lstStyle/>
        <a:p>
          <a:endParaRPr lang="en-US"/>
        </a:p>
      </dgm:t>
    </dgm:pt>
    <dgm:pt modelId="{0999A53E-1D97-4D01-8C8F-85A41DA73853}">
      <dgm:prSet/>
      <dgm:spPr/>
      <dgm:t>
        <a:bodyPr/>
        <a:lstStyle/>
        <a:p>
          <a:r>
            <a:rPr lang="es-ES" dirty="0"/>
            <a:t>GAN</a:t>
          </a:r>
          <a:endParaRPr lang="en-US" dirty="0"/>
        </a:p>
      </dgm:t>
    </dgm:pt>
    <dgm:pt modelId="{EA72C069-657B-434E-9B2C-7394DCCC3965}" type="parTrans" cxnId="{7DF6708A-8B8F-45C6-BF06-C19353AF6527}">
      <dgm:prSet/>
      <dgm:spPr/>
      <dgm:t>
        <a:bodyPr/>
        <a:lstStyle/>
        <a:p>
          <a:endParaRPr lang="en-US"/>
        </a:p>
      </dgm:t>
    </dgm:pt>
    <dgm:pt modelId="{587DB93D-027B-4FE5-BFF0-B2AB73E521FC}" type="sibTrans" cxnId="{7DF6708A-8B8F-45C6-BF06-C19353AF6527}">
      <dgm:prSet/>
      <dgm:spPr/>
      <dgm:t>
        <a:bodyPr/>
        <a:lstStyle/>
        <a:p>
          <a:endParaRPr lang="en-US"/>
        </a:p>
      </dgm:t>
    </dgm:pt>
    <dgm:pt modelId="{4463F20F-CBBB-443B-B475-566C15B95B97}" type="pres">
      <dgm:prSet presAssocID="{4D62815A-A80C-4DA9-88BD-74E4E3B888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EE0F6E-5343-4A95-B2B7-CA76CE963970}" type="pres">
      <dgm:prSet presAssocID="{EA059B19-54D6-4CA8-BD3A-0B8B5DCDE3A9}" presName="hierRoot1" presStyleCnt="0"/>
      <dgm:spPr/>
    </dgm:pt>
    <dgm:pt modelId="{B94ED46E-E699-47F4-9301-3267EEF74D0F}" type="pres">
      <dgm:prSet presAssocID="{EA059B19-54D6-4CA8-BD3A-0B8B5DCDE3A9}" presName="composite" presStyleCnt="0"/>
      <dgm:spPr/>
    </dgm:pt>
    <dgm:pt modelId="{C13BB2DE-D014-407F-8816-07F72B6A9A51}" type="pres">
      <dgm:prSet presAssocID="{EA059B19-54D6-4CA8-BD3A-0B8B5DCDE3A9}" presName="background" presStyleLbl="node0" presStyleIdx="0" presStyleCnt="2"/>
      <dgm:spPr/>
    </dgm:pt>
    <dgm:pt modelId="{71628C29-D25B-4FB9-98F1-8BDA8A0BCDDB}" type="pres">
      <dgm:prSet presAssocID="{EA059B19-54D6-4CA8-BD3A-0B8B5DCDE3A9}" presName="text" presStyleLbl="fgAcc0" presStyleIdx="0" presStyleCnt="2">
        <dgm:presLayoutVars>
          <dgm:chPref val="3"/>
        </dgm:presLayoutVars>
      </dgm:prSet>
      <dgm:spPr/>
    </dgm:pt>
    <dgm:pt modelId="{9F07B6DC-B3CB-49FF-A2FC-438733BC3678}" type="pres">
      <dgm:prSet presAssocID="{EA059B19-54D6-4CA8-BD3A-0B8B5DCDE3A9}" presName="hierChild2" presStyleCnt="0"/>
      <dgm:spPr/>
    </dgm:pt>
    <dgm:pt modelId="{1292A6FC-C14F-4C24-9B98-C0D4D8269FB0}" type="pres">
      <dgm:prSet presAssocID="{0999A53E-1D97-4D01-8C8F-85A41DA73853}" presName="hierRoot1" presStyleCnt="0"/>
      <dgm:spPr/>
    </dgm:pt>
    <dgm:pt modelId="{760F3769-3B46-4102-819C-17D28D21FF75}" type="pres">
      <dgm:prSet presAssocID="{0999A53E-1D97-4D01-8C8F-85A41DA73853}" presName="composite" presStyleCnt="0"/>
      <dgm:spPr/>
    </dgm:pt>
    <dgm:pt modelId="{3E2A55F0-E6A8-4B24-99F0-A1A95E36C68F}" type="pres">
      <dgm:prSet presAssocID="{0999A53E-1D97-4D01-8C8F-85A41DA73853}" presName="background" presStyleLbl="node0" presStyleIdx="1" presStyleCnt="2"/>
      <dgm:spPr/>
    </dgm:pt>
    <dgm:pt modelId="{06B248C4-DC64-403E-BAE1-88EA89F60757}" type="pres">
      <dgm:prSet presAssocID="{0999A53E-1D97-4D01-8C8F-85A41DA73853}" presName="text" presStyleLbl="fgAcc0" presStyleIdx="1" presStyleCnt="2">
        <dgm:presLayoutVars>
          <dgm:chPref val="3"/>
        </dgm:presLayoutVars>
      </dgm:prSet>
      <dgm:spPr/>
    </dgm:pt>
    <dgm:pt modelId="{8254CC76-9B52-4538-9056-BDFF57F3ED0B}" type="pres">
      <dgm:prSet presAssocID="{0999A53E-1D97-4D01-8C8F-85A41DA73853}" presName="hierChild2" presStyleCnt="0"/>
      <dgm:spPr/>
    </dgm:pt>
  </dgm:ptLst>
  <dgm:cxnLst>
    <dgm:cxn modelId="{30B4BA11-FFBD-4616-AE3C-B147379FD5F9}" type="presOf" srcId="{EA059B19-54D6-4CA8-BD3A-0B8B5DCDE3A9}" destId="{71628C29-D25B-4FB9-98F1-8BDA8A0BCDDB}" srcOrd="0" destOrd="0" presId="urn:microsoft.com/office/officeart/2005/8/layout/hierarchy1"/>
    <dgm:cxn modelId="{B3702F36-F8EB-41D8-94DF-7BC90CF6F5D5}" srcId="{4D62815A-A80C-4DA9-88BD-74E4E3B8883F}" destId="{EA059B19-54D6-4CA8-BD3A-0B8B5DCDE3A9}" srcOrd="0" destOrd="0" parTransId="{07952D19-2A79-44A5-AD1B-932BA975730D}" sibTransId="{7F7F173D-097C-42CB-980D-C58F9388C39C}"/>
    <dgm:cxn modelId="{05D2A36A-97B8-4659-9399-1D4CA88770BE}" type="presOf" srcId="{4D62815A-A80C-4DA9-88BD-74E4E3B8883F}" destId="{4463F20F-CBBB-443B-B475-566C15B95B97}" srcOrd="0" destOrd="0" presId="urn:microsoft.com/office/officeart/2005/8/layout/hierarchy1"/>
    <dgm:cxn modelId="{7DF6708A-8B8F-45C6-BF06-C19353AF6527}" srcId="{4D62815A-A80C-4DA9-88BD-74E4E3B8883F}" destId="{0999A53E-1D97-4D01-8C8F-85A41DA73853}" srcOrd="1" destOrd="0" parTransId="{EA72C069-657B-434E-9B2C-7394DCCC3965}" sibTransId="{587DB93D-027B-4FE5-BFF0-B2AB73E521FC}"/>
    <dgm:cxn modelId="{039D5196-83CE-4BF0-AABE-55B84687185E}" type="presOf" srcId="{0999A53E-1D97-4D01-8C8F-85A41DA73853}" destId="{06B248C4-DC64-403E-BAE1-88EA89F60757}" srcOrd="0" destOrd="0" presId="urn:microsoft.com/office/officeart/2005/8/layout/hierarchy1"/>
    <dgm:cxn modelId="{E6660C98-5E9E-466C-AB37-5364389CF90F}" type="presParOf" srcId="{4463F20F-CBBB-443B-B475-566C15B95B97}" destId="{C0EE0F6E-5343-4A95-B2B7-CA76CE963970}" srcOrd="0" destOrd="0" presId="urn:microsoft.com/office/officeart/2005/8/layout/hierarchy1"/>
    <dgm:cxn modelId="{4AF1A22E-4658-4D05-855D-758153FFE935}" type="presParOf" srcId="{C0EE0F6E-5343-4A95-B2B7-CA76CE963970}" destId="{B94ED46E-E699-47F4-9301-3267EEF74D0F}" srcOrd="0" destOrd="0" presId="urn:microsoft.com/office/officeart/2005/8/layout/hierarchy1"/>
    <dgm:cxn modelId="{CBBEF652-A1EA-42DC-9F83-DA5D5E8BDA35}" type="presParOf" srcId="{B94ED46E-E699-47F4-9301-3267EEF74D0F}" destId="{C13BB2DE-D014-407F-8816-07F72B6A9A51}" srcOrd="0" destOrd="0" presId="urn:microsoft.com/office/officeart/2005/8/layout/hierarchy1"/>
    <dgm:cxn modelId="{231B27F9-DF7E-45AC-8ED0-4EE2CAA3B97D}" type="presParOf" srcId="{B94ED46E-E699-47F4-9301-3267EEF74D0F}" destId="{71628C29-D25B-4FB9-98F1-8BDA8A0BCDDB}" srcOrd="1" destOrd="0" presId="urn:microsoft.com/office/officeart/2005/8/layout/hierarchy1"/>
    <dgm:cxn modelId="{13477E28-C4C6-41CD-8EEE-DC65F8E6E3F5}" type="presParOf" srcId="{C0EE0F6E-5343-4A95-B2B7-CA76CE963970}" destId="{9F07B6DC-B3CB-49FF-A2FC-438733BC3678}" srcOrd="1" destOrd="0" presId="urn:microsoft.com/office/officeart/2005/8/layout/hierarchy1"/>
    <dgm:cxn modelId="{3CA6E18C-4AE6-4E88-8855-3A2FCE272B2E}" type="presParOf" srcId="{4463F20F-CBBB-443B-B475-566C15B95B97}" destId="{1292A6FC-C14F-4C24-9B98-C0D4D8269FB0}" srcOrd="1" destOrd="0" presId="urn:microsoft.com/office/officeart/2005/8/layout/hierarchy1"/>
    <dgm:cxn modelId="{3C9F4932-4DC9-4358-8EAC-98C18A1F0A4A}" type="presParOf" srcId="{1292A6FC-C14F-4C24-9B98-C0D4D8269FB0}" destId="{760F3769-3B46-4102-819C-17D28D21FF75}" srcOrd="0" destOrd="0" presId="urn:microsoft.com/office/officeart/2005/8/layout/hierarchy1"/>
    <dgm:cxn modelId="{287B86D2-3C61-4C22-87CF-D59865AE2481}" type="presParOf" srcId="{760F3769-3B46-4102-819C-17D28D21FF75}" destId="{3E2A55F0-E6A8-4B24-99F0-A1A95E36C68F}" srcOrd="0" destOrd="0" presId="urn:microsoft.com/office/officeart/2005/8/layout/hierarchy1"/>
    <dgm:cxn modelId="{507C798E-5986-49B0-887E-D2103B6C0E10}" type="presParOf" srcId="{760F3769-3B46-4102-819C-17D28D21FF75}" destId="{06B248C4-DC64-403E-BAE1-88EA89F60757}" srcOrd="1" destOrd="0" presId="urn:microsoft.com/office/officeart/2005/8/layout/hierarchy1"/>
    <dgm:cxn modelId="{091B7C00-46CE-4658-8D3A-01C4E66F43E2}" type="presParOf" srcId="{1292A6FC-C14F-4C24-9B98-C0D4D8269FB0}" destId="{8254CC76-9B52-4538-9056-BDFF57F3ED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C0ED65-F664-4D00-8161-667CFA098C1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96BE1-979D-4035-83CA-DC78604A7190}">
      <dgm:prSet phldrT="[Texto]"/>
      <dgm:spPr/>
      <dgm:t>
        <a:bodyPr/>
        <a:lstStyle/>
        <a:p>
          <a:r>
            <a:rPr lang="es-ES" dirty="0" err="1"/>
            <a:t>Traducció</a:t>
          </a:r>
          <a:r>
            <a:rPr lang="es-ES" dirty="0"/>
            <a:t> de les coordenades</a:t>
          </a:r>
        </a:p>
      </dgm:t>
    </dgm:pt>
    <dgm:pt modelId="{C01DF245-C4AD-4E31-9531-B2C0A9A23D5D}" type="parTrans" cxnId="{A71DF895-DDE1-419D-8298-74DD806A2ED9}">
      <dgm:prSet/>
      <dgm:spPr/>
      <dgm:t>
        <a:bodyPr/>
        <a:lstStyle/>
        <a:p>
          <a:endParaRPr lang="es-ES"/>
        </a:p>
      </dgm:t>
    </dgm:pt>
    <dgm:pt modelId="{4A7F0590-3544-44A2-BF64-685AC67A3C45}" type="sibTrans" cxnId="{A71DF895-DDE1-419D-8298-74DD806A2ED9}">
      <dgm:prSet/>
      <dgm:spPr/>
      <dgm:t>
        <a:bodyPr/>
        <a:lstStyle/>
        <a:p>
          <a:endParaRPr lang="es-ES"/>
        </a:p>
      </dgm:t>
    </dgm:pt>
    <dgm:pt modelId="{E018E906-66DE-4205-B7F3-A9B365840FB0}">
      <dgm:prSet phldrT="[Texto]"/>
      <dgm:spPr/>
      <dgm:t>
        <a:bodyPr/>
        <a:lstStyle/>
        <a:p>
          <a:r>
            <a:rPr lang="es-ES" dirty="0" err="1"/>
            <a:t>Obtenció</a:t>
          </a:r>
          <a:r>
            <a:rPr lang="es-ES" dirty="0"/>
            <a:t> de les </a:t>
          </a:r>
          <a:r>
            <a:rPr lang="es-ES" dirty="0" err="1"/>
            <a:t>imatges</a:t>
          </a:r>
          <a:endParaRPr lang="es-ES" dirty="0"/>
        </a:p>
      </dgm:t>
    </dgm:pt>
    <dgm:pt modelId="{19F7A5C1-54DC-4BC2-BDE7-060250085AF9}" type="parTrans" cxnId="{F6D45976-BBE7-4CD5-A5DD-0B25870B3648}">
      <dgm:prSet/>
      <dgm:spPr/>
      <dgm:t>
        <a:bodyPr/>
        <a:lstStyle/>
        <a:p>
          <a:endParaRPr lang="es-ES"/>
        </a:p>
      </dgm:t>
    </dgm:pt>
    <dgm:pt modelId="{5F8846AB-795D-4D93-B9F3-4434A52AA9D9}" type="sibTrans" cxnId="{F6D45976-BBE7-4CD5-A5DD-0B25870B3648}">
      <dgm:prSet/>
      <dgm:spPr/>
      <dgm:t>
        <a:bodyPr/>
        <a:lstStyle/>
        <a:p>
          <a:endParaRPr lang="es-ES"/>
        </a:p>
      </dgm:t>
    </dgm:pt>
    <dgm:pt modelId="{1382EEB7-4656-4B3D-A03F-701D44374814}">
      <dgm:prSet phldrT="[Texto]"/>
      <dgm:spPr/>
      <dgm:t>
        <a:bodyPr/>
        <a:lstStyle/>
        <a:p>
          <a:r>
            <a:rPr lang="es-ES" dirty="0" err="1"/>
            <a:t>Neteja</a:t>
          </a:r>
          <a:r>
            <a:rPr lang="es-ES" dirty="0"/>
            <a:t> del </a:t>
          </a:r>
          <a:r>
            <a:rPr lang="es-ES" dirty="0" err="1"/>
            <a:t>dataset</a:t>
          </a:r>
          <a:endParaRPr lang="es-ES" dirty="0"/>
        </a:p>
      </dgm:t>
    </dgm:pt>
    <dgm:pt modelId="{AF794822-FEDC-4F52-9852-134D291F1B0C}" type="parTrans" cxnId="{01EF34FF-4122-43C0-97FB-55CEA7269AB5}">
      <dgm:prSet/>
      <dgm:spPr/>
      <dgm:t>
        <a:bodyPr/>
        <a:lstStyle/>
        <a:p>
          <a:endParaRPr lang="es-ES"/>
        </a:p>
      </dgm:t>
    </dgm:pt>
    <dgm:pt modelId="{E46B70DB-A7B2-467A-BA0F-073EA5641A79}" type="sibTrans" cxnId="{01EF34FF-4122-43C0-97FB-55CEA7269AB5}">
      <dgm:prSet/>
      <dgm:spPr/>
      <dgm:t>
        <a:bodyPr/>
        <a:lstStyle/>
        <a:p>
          <a:endParaRPr lang="es-ES"/>
        </a:p>
      </dgm:t>
    </dgm:pt>
    <dgm:pt modelId="{442BCF9E-C75C-4B3A-8E53-5A0EEB70854F}" type="pres">
      <dgm:prSet presAssocID="{1BC0ED65-F664-4D00-8161-667CFA098C13}" presName="CompostProcess" presStyleCnt="0">
        <dgm:presLayoutVars>
          <dgm:dir/>
          <dgm:resizeHandles val="exact"/>
        </dgm:presLayoutVars>
      </dgm:prSet>
      <dgm:spPr/>
    </dgm:pt>
    <dgm:pt modelId="{EB52E945-F753-4A91-99AF-2922C10151A1}" type="pres">
      <dgm:prSet presAssocID="{1BC0ED65-F664-4D00-8161-667CFA098C13}" presName="arrow" presStyleLbl="bgShp" presStyleIdx="0" presStyleCnt="1"/>
      <dgm:spPr/>
    </dgm:pt>
    <dgm:pt modelId="{D33EA4FE-8FE6-47EB-A54E-CA999B2FE30E}" type="pres">
      <dgm:prSet presAssocID="{1BC0ED65-F664-4D00-8161-667CFA098C13}" presName="linearProcess" presStyleCnt="0"/>
      <dgm:spPr/>
    </dgm:pt>
    <dgm:pt modelId="{B16E965F-A80E-4A73-955C-BB46AA037749}" type="pres">
      <dgm:prSet presAssocID="{BC996BE1-979D-4035-83CA-DC78604A7190}" presName="textNode" presStyleLbl="node1" presStyleIdx="0" presStyleCnt="3">
        <dgm:presLayoutVars>
          <dgm:bulletEnabled val="1"/>
        </dgm:presLayoutVars>
      </dgm:prSet>
      <dgm:spPr/>
    </dgm:pt>
    <dgm:pt modelId="{40502917-1550-40DB-9CE5-71640F7775DF}" type="pres">
      <dgm:prSet presAssocID="{4A7F0590-3544-44A2-BF64-685AC67A3C45}" presName="sibTrans" presStyleCnt="0"/>
      <dgm:spPr/>
    </dgm:pt>
    <dgm:pt modelId="{C5E83814-A6F1-4175-B514-A536FB4069BC}" type="pres">
      <dgm:prSet presAssocID="{E018E906-66DE-4205-B7F3-A9B365840FB0}" presName="textNode" presStyleLbl="node1" presStyleIdx="1" presStyleCnt="3">
        <dgm:presLayoutVars>
          <dgm:bulletEnabled val="1"/>
        </dgm:presLayoutVars>
      </dgm:prSet>
      <dgm:spPr/>
    </dgm:pt>
    <dgm:pt modelId="{C6227D0F-889C-4145-BC84-3A40CEA07B2A}" type="pres">
      <dgm:prSet presAssocID="{5F8846AB-795D-4D93-B9F3-4434A52AA9D9}" presName="sibTrans" presStyleCnt="0"/>
      <dgm:spPr/>
    </dgm:pt>
    <dgm:pt modelId="{F85BCCE4-0D82-4EDE-8EDF-4A8E0BE8EC75}" type="pres">
      <dgm:prSet presAssocID="{1382EEB7-4656-4B3D-A03F-701D4437481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E577B54F-FDC2-4FCA-B3AC-DAF564F2A15E}" type="presOf" srcId="{1382EEB7-4656-4B3D-A03F-701D44374814}" destId="{F85BCCE4-0D82-4EDE-8EDF-4A8E0BE8EC75}" srcOrd="0" destOrd="0" presId="urn:microsoft.com/office/officeart/2005/8/layout/hProcess9"/>
    <dgm:cxn modelId="{F6D45976-BBE7-4CD5-A5DD-0B25870B3648}" srcId="{1BC0ED65-F664-4D00-8161-667CFA098C13}" destId="{E018E906-66DE-4205-B7F3-A9B365840FB0}" srcOrd="1" destOrd="0" parTransId="{19F7A5C1-54DC-4BC2-BDE7-060250085AF9}" sibTransId="{5F8846AB-795D-4D93-B9F3-4434A52AA9D9}"/>
    <dgm:cxn modelId="{B6FF4379-14A4-4B1F-8592-3FD2F37958F0}" type="presOf" srcId="{BC996BE1-979D-4035-83CA-DC78604A7190}" destId="{B16E965F-A80E-4A73-955C-BB46AA037749}" srcOrd="0" destOrd="0" presId="urn:microsoft.com/office/officeart/2005/8/layout/hProcess9"/>
    <dgm:cxn modelId="{A71DF895-DDE1-419D-8298-74DD806A2ED9}" srcId="{1BC0ED65-F664-4D00-8161-667CFA098C13}" destId="{BC996BE1-979D-4035-83CA-DC78604A7190}" srcOrd="0" destOrd="0" parTransId="{C01DF245-C4AD-4E31-9531-B2C0A9A23D5D}" sibTransId="{4A7F0590-3544-44A2-BF64-685AC67A3C45}"/>
    <dgm:cxn modelId="{5319ABB1-1172-40AB-894A-56AC70002F9B}" type="presOf" srcId="{E018E906-66DE-4205-B7F3-A9B365840FB0}" destId="{C5E83814-A6F1-4175-B514-A536FB4069BC}" srcOrd="0" destOrd="0" presId="urn:microsoft.com/office/officeart/2005/8/layout/hProcess9"/>
    <dgm:cxn modelId="{121B47DE-1781-452A-BAC7-99DCCC52CAAB}" type="presOf" srcId="{1BC0ED65-F664-4D00-8161-667CFA098C13}" destId="{442BCF9E-C75C-4B3A-8E53-5A0EEB70854F}" srcOrd="0" destOrd="0" presId="urn:microsoft.com/office/officeart/2005/8/layout/hProcess9"/>
    <dgm:cxn modelId="{01EF34FF-4122-43C0-97FB-55CEA7269AB5}" srcId="{1BC0ED65-F664-4D00-8161-667CFA098C13}" destId="{1382EEB7-4656-4B3D-A03F-701D44374814}" srcOrd="2" destOrd="0" parTransId="{AF794822-FEDC-4F52-9852-134D291F1B0C}" sibTransId="{E46B70DB-A7B2-467A-BA0F-073EA5641A79}"/>
    <dgm:cxn modelId="{C981ADD6-1F69-4E66-979A-8EB0B8214D66}" type="presParOf" srcId="{442BCF9E-C75C-4B3A-8E53-5A0EEB70854F}" destId="{EB52E945-F753-4A91-99AF-2922C10151A1}" srcOrd="0" destOrd="0" presId="urn:microsoft.com/office/officeart/2005/8/layout/hProcess9"/>
    <dgm:cxn modelId="{0FCA3B85-F061-4B7B-959F-DA5598C9BDE0}" type="presParOf" srcId="{442BCF9E-C75C-4B3A-8E53-5A0EEB70854F}" destId="{D33EA4FE-8FE6-47EB-A54E-CA999B2FE30E}" srcOrd="1" destOrd="0" presId="urn:microsoft.com/office/officeart/2005/8/layout/hProcess9"/>
    <dgm:cxn modelId="{3D72C1EA-26A6-4760-943F-BF4383FF9A40}" type="presParOf" srcId="{D33EA4FE-8FE6-47EB-A54E-CA999B2FE30E}" destId="{B16E965F-A80E-4A73-955C-BB46AA037749}" srcOrd="0" destOrd="0" presId="urn:microsoft.com/office/officeart/2005/8/layout/hProcess9"/>
    <dgm:cxn modelId="{CE286EB6-92C7-4A6A-8ABB-73918EA596E0}" type="presParOf" srcId="{D33EA4FE-8FE6-47EB-A54E-CA999B2FE30E}" destId="{40502917-1550-40DB-9CE5-71640F7775DF}" srcOrd="1" destOrd="0" presId="urn:microsoft.com/office/officeart/2005/8/layout/hProcess9"/>
    <dgm:cxn modelId="{4493F443-958D-45A5-8B69-1F8180A8D170}" type="presParOf" srcId="{D33EA4FE-8FE6-47EB-A54E-CA999B2FE30E}" destId="{C5E83814-A6F1-4175-B514-A536FB4069BC}" srcOrd="2" destOrd="0" presId="urn:microsoft.com/office/officeart/2005/8/layout/hProcess9"/>
    <dgm:cxn modelId="{8DFEFE6A-1B83-4BC0-A299-6BDE4092B0ED}" type="presParOf" srcId="{D33EA4FE-8FE6-47EB-A54E-CA999B2FE30E}" destId="{C6227D0F-889C-4145-BC84-3A40CEA07B2A}" srcOrd="3" destOrd="0" presId="urn:microsoft.com/office/officeart/2005/8/layout/hProcess9"/>
    <dgm:cxn modelId="{5A8AEF6E-D106-414B-830F-E0BC89093D5F}" type="presParOf" srcId="{D33EA4FE-8FE6-47EB-A54E-CA999B2FE30E}" destId="{F85BCCE4-0D82-4EDE-8EDF-4A8E0BE8EC7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B2C854-0CE8-437E-96B2-557524A6457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8566D9-7B70-4951-B6DF-405FC341E3CA}">
      <dgm:prSet/>
      <dgm:spPr/>
      <dgm:t>
        <a:bodyPr/>
        <a:lstStyle/>
        <a:p>
          <a:r>
            <a:rPr lang="es-ES"/>
            <a:t>PSNR</a:t>
          </a:r>
          <a:endParaRPr lang="en-US"/>
        </a:p>
      </dgm:t>
    </dgm:pt>
    <dgm:pt modelId="{C1BEB2A5-45CE-47F9-8676-AED6858800E9}" type="parTrans" cxnId="{749630FD-8158-4E66-9A04-FEE33F7B91D0}">
      <dgm:prSet/>
      <dgm:spPr/>
      <dgm:t>
        <a:bodyPr/>
        <a:lstStyle/>
        <a:p>
          <a:endParaRPr lang="en-US"/>
        </a:p>
      </dgm:t>
    </dgm:pt>
    <dgm:pt modelId="{AD795156-1680-4D87-85A7-DE9A4ECC674E}" type="sibTrans" cxnId="{749630FD-8158-4E66-9A04-FEE33F7B91D0}">
      <dgm:prSet/>
      <dgm:spPr/>
      <dgm:t>
        <a:bodyPr/>
        <a:lstStyle/>
        <a:p>
          <a:endParaRPr lang="en-US"/>
        </a:p>
      </dgm:t>
    </dgm:pt>
    <dgm:pt modelId="{AFEAF38B-C7A2-4B8E-96AC-CDD15EDF1A7C}">
      <dgm:prSet/>
      <dgm:spPr/>
      <dgm:t>
        <a:bodyPr/>
        <a:lstStyle/>
        <a:p>
          <a:r>
            <a:rPr lang="es-ES"/>
            <a:t>SSIM</a:t>
          </a:r>
          <a:endParaRPr lang="en-US"/>
        </a:p>
      </dgm:t>
    </dgm:pt>
    <dgm:pt modelId="{E55EE019-A2D8-4309-8C4E-9A6A1465CEA4}" type="parTrans" cxnId="{D9BFC65C-DD55-4C7E-B167-660F224A7DA4}">
      <dgm:prSet/>
      <dgm:spPr/>
      <dgm:t>
        <a:bodyPr/>
        <a:lstStyle/>
        <a:p>
          <a:endParaRPr lang="en-US"/>
        </a:p>
      </dgm:t>
    </dgm:pt>
    <dgm:pt modelId="{D84CBA66-68E0-46EF-862B-261A798CE3A9}" type="sibTrans" cxnId="{D9BFC65C-DD55-4C7E-B167-660F224A7DA4}">
      <dgm:prSet/>
      <dgm:spPr/>
      <dgm:t>
        <a:bodyPr/>
        <a:lstStyle/>
        <a:p>
          <a:endParaRPr lang="en-US"/>
        </a:p>
      </dgm:t>
    </dgm:pt>
    <dgm:pt modelId="{9B6AE8C3-2781-45C3-B303-21E817B008F4}" type="pres">
      <dgm:prSet presAssocID="{A8B2C854-0CE8-437E-96B2-557524A645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95D5C2-1CA7-416A-ACA4-8C8805FFF405}" type="pres">
      <dgm:prSet presAssocID="{0E8566D9-7B70-4951-B6DF-405FC341E3CA}" presName="hierRoot1" presStyleCnt="0"/>
      <dgm:spPr/>
    </dgm:pt>
    <dgm:pt modelId="{9D27DED5-62DB-423B-83CA-52666FA629B8}" type="pres">
      <dgm:prSet presAssocID="{0E8566D9-7B70-4951-B6DF-405FC341E3CA}" presName="composite" presStyleCnt="0"/>
      <dgm:spPr/>
    </dgm:pt>
    <dgm:pt modelId="{7D160EE8-BC6C-4D79-BE99-943702D9FB44}" type="pres">
      <dgm:prSet presAssocID="{0E8566D9-7B70-4951-B6DF-405FC341E3CA}" presName="background" presStyleLbl="node0" presStyleIdx="0" presStyleCnt="2"/>
      <dgm:spPr/>
    </dgm:pt>
    <dgm:pt modelId="{902AFA11-D572-4119-9E8C-5BB6EC766502}" type="pres">
      <dgm:prSet presAssocID="{0E8566D9-7B70-4951-B6DF-405FC341E3CA}" presName="text" presStyleLbl="fgAcc0" presStyleIdx="0" presStyleCnt="2">
        <dgm:presLayoutVars>
          <dgm:chPref val="3"/>
        </dgm:presLayoutVars>
      </dgm:prSet>
      <dgm:spPr/>
    </dgm:pt>
    <dgm:pt modelId="{588DB525-A1F7-45C3-86E1-47B6D162E17E}" type="pres">
      <dgm:prSet presAssocID="{0E8566D9-7B70-4951-B6DF-405FC341E3CA}" presName="hierChild2" presStyleCnt="0"/>
      <dgm:spPr/>
    </dgm:pt>
    <dgm:pt modelId="{AB3DB043-A4F2-4080-872D-724AABE634ED}" type="pres">
      <dgm:prSet presAssocID="{AFEAF38B-C7A2-4B8E-96AC-CDD15EDF1A7C}" presName="hierRoot1" presStyleCnt="0"/>
      <dgm:spPr/>
    </dgm:pt>
    <dgm:pt modelId="{8C23E347-7A6F-40B7-85D3-AAF2612418E5}" type="pres">
      <dgm:prSet presAssocID="{AFEAF38B-C7A2-4B8E-96AC-CDD15EDF1A7C}" presName="composite" presStyleCnt="0"/>
      <dgm:spPr/>
    </dgm:pt>
    <dgm:pt modelId="{B822867E-2882-4A72-BD89-F738620277E1}" type="pres">
      <dgm:prSet presAssocID="{AFEAF38B-C7A2-4B8E-96AC-CDD15EDF1A7C}" presName="background" presStyleLbl="node0" presStyleIdx="1" presStyleCnt="2"/>
      <dgm:spPr/>
    </dgm:pt>
    <dgm:pt modelId="{7C88C68A-496B-4846-91D3-852019814286}" type="pres">
      <dgm:prSet presAssocID="{AFEAF38B-C7A2-4B8E-96AC-CDD15EDF1A7C}" presName="text" presStyleLbl="fgAcc0" presStyleIdx="1" presStyleCnt="2">
        <dgm:presLayoutVars>
          <dgm:chPref val="3"/>
        </dgm:presLayoutVars>
      </dgm:prSet>
      <dgm:spPr/>
    </dgm:pt>
    <dgm:pt modelId="{0B0FD636-89D2-4BBB-94AF-15E6EB1FB487}" type="pres">
      <dgm:prSet presAssocID="{AFEAF38B-C7A2-4B8E-96AC-CDD15EDF1A7C}" presName="hierChild2" presStyleCnt="0"/>
      <dgm:spPr/>
    </dgm:pt>
  </dgm:ptLst>
  <dgm:cxnLst>
    <dgm:cxn modelId="{3A9AF802-AFA1-408C-9AF9-138B6D840697}" type="presOf" srcId="{A8B2C854-0CE8-437E-96B2-557524A64571}" destId="{9B6AE8C3-2781-45C3-B303-21E817B008F4}" srcOrd="0" destOrd="0" presId="urn:microsoft.com/office/officeart/2005/8/layout/hierarchy1"/>
    <dgm:cxn modelId="{D9BFC65C-DD55-4C7E-B167-660F224A7DA4}" srcId="{A8B2C854-0CE8-437E-96B2-557524A64571}" destId="{AFEAF38B-C7A2-4B8E-96AC-CDD15EDF1A7C}" srcOrd="1" destOrd="0" parTransId="{E55EE019-A2D8-4309-8C4E-9A6A1465CEA4}" sibTransId="{D84CBA66-68E0-46EF-862B-261A798CE3A9}"/>
    <dgm:cxn modelId="{19289A7D-3B8B-422E-9DD7-A98A0AF8C583}" type="presOf" srcId="{AFEAF38B-C7A2-4B8E-96AC-CDD15EDF1A7C}" destId="{7C88C68A-496B-4846-91D3-852019814286}" srcOrd="0" destOrd="0" presId="urn:microsoft.com/office/officeart/2005/8/layout/hierarchy1"/>
    <dgm:cxn modelId="{689CA5BD-5671-4406-A699-6D7B27E4BB90}" type="presOf" srcId="{0E8566D9-7B70-4951-B6DF-405FC341E3CA}" destId="{902AFA11-D572-4119-9E8C-5BB6EC766502}" srcOrd="0" destOrd="0" presId="urn:microsoft.com/office/officeart/2005/8/layout/hierarchy1"/>
    <dgm:cxn modelId="{749630FD-8158-4E66-9A04-FEE33F7B91D0}" srcId="{A8B2C854-0CE8-437E-96B2-557524A64571}" destId="{0E8566D9-7B70-4951-B6DF-405FC341E3CA}" srcOrd="0" destOrd="0" parTransId="{C1BEB2A5-45CE-47F9-8676-AED6858800E9}" sibTransId="{AD795156-1680-4D87-85A7-DE9A4ECC674E}"/>
    <dgm:cxn modelId="{584E9088-02B1-4ECA-9215-5A0CBA5001CA}" type="presParOf" srcId="{9B6AE8C3-2781-45C3-B303-21E817B008F4}" destId="{9195D5C2-1CA7-416A-ACA4-8C8805FFF405}" srcOrd="0" destOrd="0" presId="urn:microsoft.com/office/officeart/2005/8/layout/hierarchy1"/>
    <dgm:cxn modelId="{612E2128-FC61-4D33-A234-A1CDA5AC268C}" type="presParOf" srcId="{9195D5C2-1CA7-416A-ACA4-8C8805FFF405}" destId="{9D27DED5-62DB-423B-83CA-52666FA629B8}" srcOrd="0" destOrd="0" presId="urn:microsoft.com/office/officeart/2005/8/layout/hierarchy1"/>
    <dgm:cxn modelId="{919C20AE-EF07-49B2-B260-3D2670DC10F6}" type="presParOf" srcId="{9D27DED5-62DB-423B-83CA-52666FA629B8}" destId="{7D160EE8-BC6C-4D79-BE99-943702D9FB44}" srcOrd="0" destOrd="0" presId="urn:microsoft.com/office/officeart/2005/8/layout/hierarchy1"/>
    <dgm:cxn modelId="{626E6457-004A-4090-822F-0768C57DA5A1}" type="presParOf" srcId="{9D27DED5-62DB-423B-83CA-52666FA629B8}" destId="{902AFA11-D572-4119-9E8C-5BB6EC766502}" srcOrd="1" destOrd="0" presId="urn:microsoft.com/office/officeart/2005/8/layout/hierarchy1"/>
    <dgm:cxn modelId="{9513DBD0-59BA-41D9-AA90-BE8382BDC6CA}" type="presParOf" srcId="{9195D5C2-1CA7-416A-ACA4-8C8805FFF405}" destId="{588DB525-A1F7-45C3-86E1-47B6D162E17E}" srcOrd="1" destOrd="0" presId="urn:microsoft.com/office/officeart/2005/8/layout/hierarchy1"/>
    <dgm:cxn modelId="{164AD4FC-CC8F-4213-894F-0944CCB99945}" type="presParOf" srcId="{9B6AE8C3-2781-45C3-B303-21E817B008F4}" destId="{AB3DB043-A4F2-4080-872D-724AABE634ED}" srcOrd="1" destOrd="0" presId="urn:microsoft.com/office/officeart/2005/8/layout/hierarchy1"/>
    <dgm:cxn modelId="{7677469A-77B9-4A9D-924F-90A369339148}" type="presParOf" srcId="{AB3DB043-A4F2-4080-872D-724AABE634ED}" destId="{8C23E347-7A6F-40B7-85D3-AAF2612418E5}" srcOrd="0" destOrd="0" presId="urn:microsoft.com/office/officeart/2005/8/layout/hierarchy1"/>
    <dgm:cxn modelId="{EF846366-1F19-4D30-AA09-6207978A772C}" type="presParOf" srcId="{8C23E347-7A6F-40B7-85D3-AAF2612418E5}" destId="{B822867E-2882-4A72-BD89-F738620277E1}" srcOrd="0" destOrd="0" presId="urn:microsoft.com/office/officeart/2005/8/layout/hierarchy1"/>
    <dgm:cxn modelId="{4992B7BA-DB61-4FF1-871F-6D531AFFCB97}" type="presParOf" srcId="{8C23E347-7A6F-40B7-85D3-AAF2612418E5}" destId="{7C88C68A-496B-4846-91D3-852019814286}" srcOrd="1" destOrd="0" presId="urn:microsoft.com/office/officeart/2005/8/layout/hierarchy1"/>
    <dgm:cxn modelId="{1497CB90-29B4-4FBB-9BE2-185EB7EABE17}" type="presParOf" srcId="{AB3DB043-A4F2-4080-872D-724AABE634ED}" destId="{0B0FD636-89D2-4BBB-94AF-15E6EB1FB4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64098-A534-4A62-B25D-4A3B1A44F4EB}">
      <dsp:nvSpPr>
        <dsp:cNvPr id="0" name=""/>
        <dsp:cNvSpPr/>
      </dsp:nvSpPr>
      <dsp:spPr>
        <a:xfrm>
          <a:off x="0" y="424"/>
          <a:ext cx="79355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A8BF3-3DD6-47CE-8E8B-3978A8D7531A}">
      <dsp:nvSpPr>
        <dsp:cNvPr id="0" name=""/>
        <dsp:cNvSpPr/>
      </dsp:nvSpPr>
      <dsp:spPr>
        <a:xfrm>
          <a:off x="0" y="424"/>
          <a:ext cx="7935598" cy="69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Obtenció</a:t>
          </a:r>
          <a:r>
            <a:rPr lang="es-ES" sz="2500" kern="1200" dirty="0"/>
            <a:t> </a:t>
          </a:r>
          <a:r>
            <a:rPr lang="es-ES" sz="2500" kern="1200" dirty="0" err="1"/>
            <a:t>d’imatges</a:t>
          </a:r>
          <a:r>
            <a:rPr lang="es-ES" sz="2500" kern="1200" dirty="0"/>
            <a:t> </a:t>
          </a:r>
          <a:r>
            <a:rPr lang="es-ES" sz="2500" kern="1200" dirty="0" err="1"/>
            <a:t>satèl·lit</a:t>
          </a:r>
          <a:endParaRPr lang="en-US" sz="2500" kern="1200" dirty="0"/>
        </a:p>
      </dsp:txBody>
      <dsp:txXfrm>
        <a:off x="0" y="424"/>
        <a:ext cx="7935598" cy="694619"/>
      </dsp:txXfrm>
    </dsp:sp>
    <dsp:sp modelId="{AE8E1B1E-3CC3-468B-9D06-98E2D694835E}">
      <dsp:nvSpPr>
        <dsp:cNvPr id="0" name=""/>
        <dsp:cNvSpPr/>
      </dsp:nvSpPr>
      <dsp:spPr>
        <a:xfrm>
          <a:off x="0" y="695044"/>
          <a:ext cx="79355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32BB5-25FE-48F0-8CB0-0D430356C1E4}">
      <dsp:nvSpPr>
        <dsp:cNvPr id="0" name=""/>
        <dsp:cNvSpPr/>
      </dsp:nvSpPr>
      <dsp:spPr>
        <a:xfrm>
          <a:off x="0" y="695044"/>
          <a:ext cx="7935598" cy="69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Obtenció dels valors del relleu</a:t>
          </a:r>
          <a:endParaRPr lang="en-US" sz="2500" kern="1200"/>
        </a:p>
      </dsp:txBody>
      <dsp:txXfrm>
        <a:off x="0" y="695044"/>
        <a:ext cx="7935598" cy="694619"/>
      </dsp:txXfrm>
    </dsp:sp>
    <dsp:sp modelId="{37083001-BB55-45B0-91A5-BB8567290325}">
      <dsp:nvSpPr>
        <dsp:cNvPr id="0" name=""/>
        <dsp:cNvSpPr/>
      </dsp:nvSpPr>
      <dsp:spPr>
        <a:xfrm>
          <a:off x="0" y="1389664"/>
          <a:ext cx="79355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BE1E2-5059-40B3-A823-D2DC4F488C03}">
      <dsp:nvSpPr>
        <dsp:cNvPr id="0" name=""/>
        <dsp:cNvSpPr/>
      </dsp:nvSpPr>
      <dsp:spPr>
        <a:xfrm>
          <a:off x="0" y="1389664"/>
          <a:ext cx="7935598" cy="69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Creació d’una xarxa que permetés fer super-resolución</a:t>
          </a:r>
          <a:endParaRPr lang="en-US" sz="2500" kern="1200"/>
        </a:p>
      </dsp:txBody>
      <dsp:txXfrm>
        <a:off x="0" y="1389664"/>
        <a:ext cx="7935598" cy="694619"/>
      </dsp:txXfrm>
    </dsp:sp>
    <dsp:sp modelId="{F1F6AC36-6A5D-454E-8A0C-CA91344516DD}">
      <dsp:nvSpPr>
        <dsp:cNvPr id="0" name=""/>
        <dsp:cNvSpPr/>
      </dsp:nvSpPr>
      <dsp:spPr>
        <a:xfrm>
          <a:off x="0" y="2084283"/>
          <a:ext cx="79355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7041D-1376-43DD-9EA2-6E7E63BAA88E}">
      <dsp:nvSpPr>
        <dsp:cNvPr id="0" name=""/>
        <dsp:cNvSpPr/>
      </dsp:nvSpPr>
      <dsp:spPr>
        <a:xfrm>
          <a:off x="0" y="2084283"/>
          <a:ext cx="7935598" cy="69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Creació d’una xarxa que permetés millorar el relleu</a:t>
          </a:r>
          <a:endParaRPr lang="en-US" sz="2500" kern="1200"/>
        </a:p>
      </dsp:txBody>
      <dsp:txXfrm>
        <a:off x="0" y="2084283"/>
        <a:ext cx="7935598" cy="694619"/>
      </dsp:txXfrm>
    </dsp:sp>
    <dsp:sp modelId="{FAF7DDFE-B781-47A9-AEA9-C2FE27CBB730}">
      <dsp:nvSpPr>
        <dsp:cNvPr id="0" name=""/>
        <dsp:cNvSpPr/>
      </dsp:nvSpPr>
      <dsp:spPr>
        <a:xfrm>
          <a:off x="0" y="2778903"/>
          <a:ext cx="79355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ADD50-7A1E-4996-ACCE-AC1219207328}">
      <dsp:nvSpPr>
        <dsp:cNvPr id="0" name=""/>
        <dsp:cNvSpPr/>
      </dsp:nvSpPr>
      <dsp:spPr>
        <a:xfrm>
          <a:off x="0" y="2778903"/>
          <a:ext cx="7935598" cy="69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Crear un visor 3D</a:t>
          </a:r>
          <a:endParaRPr lang="en-US" sz="2500" kern="1200"/>
        </a:p>
      </dsp:txBody>
      <dsp:txXfrm>
        <a:off x="0" y="2778903"/>
        <a:ext cx="7935598" cy="694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BB2DE-D014-407F-8816-07F72B6A9A51}">
      <dsp:nvSpPr>
        <dsp:cNvPr id="0" name=""/>
        <dsp:cNvSpPr/>
      </dsp:nvSpPr>
      <dsp:spPr>
        <a:xfrm>
          <a:off x="41398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28C29-D25B-4FB9-98F1-8BDA8A0BCDDB}">
      <dsp:nvSpPr>
        <dsp:cNvPr id="0" name=""/>
        <dsp:cNvSpPr/>
      </dsp:nvSpPr>
      <dsp:spPr>
        <a:xfrm>
          <a:off x="568678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900" kern="1200"/>
            <a:t>Estat de l’art de SR</a:t>
          </a:r>
          <a:endParaRPr lang="en-US" sz="5900" kern="1200"/>
        </a:p>
      </dsp:txBody>
      <dsp:txXfrm>
        <a:off x="656938" y="590835"/>
        <a:ext cx="4569001" cy="2836886"/>
      </dsp:txXfrm>
    </dsp:sp>
    <dsp:sp modelId="{3E2A55F0-E6A8-4B24-99F0-A1A95E36C68F}">
      <dsp:nvSpPr>
        <dsp:cNvPr id="0" name=""/>
        <dsp:cNvSpPr/>
      </dsp:nvSpPr>
      <dsp:spPr>
        <a:xfrm>
          <a:off x="5841480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248C4-DC64-403E-BAE1-88EA89F60757}">
      <dsp:nvSpPr>
        <dsp:cNvPr id="0" name=""/>
        <dsp:cNvSpPr/>
      </dsp:nvSpPr>
      <dsp:spPr>
        <a:xfrm>
          <a:off x="6368760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900" kern="1200"/>
            <a:t>Estat de l’art de visors 3D</a:t>
          </a:r>
          <a:endParaRPr lang="en-US" sz="5900" kern="1200"/>
        </a:p>
      </dsp:txBody>
      <dsp:txXfrm>
        <a:off x="6457020" y="590835"/>
        <a:ext cx="4569001" cy="2836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BB2DE-D014-407F-8816-07F72B6A9A51}">
      <dsp:nvSpPr>
        <dsp:cNvPr id="0" name=""/>
        <dsp:cNvSpPr/>
      </dsp:nvSpPr>
      <dsp:spPr>
        <a:xfrm>
          <a:off x="41398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28C29-D25B-4FB9-98F1-8BDA8A0BCDDB}">
      <dsp:nvSpPr>
        <dsp:cNvPr id="0" name=""/>
        <dsp:cNvSpPr/>
      </dsp:nvSpPr>
      <dsp:spPr>
        <a:xfrm>
          <a:off x="568678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UNet</a:t>
          </a:r>
          <a:endParaRPr lang="en-US" sz="6500" kern="1200" dirty="0"/>
        </a:p>
      </dsp:txBody>
      <dsp:txXfrm>
        <a:off x="656938" y="590835"/>
        <a:ext cx="4569001" cy="2836886"/>
      </dsp:txXfrm>
    </dsp:sp>
    <dsp:sp modelId="{3E2A55F0-E6A8-4B24-99F0-A1A95E36C68F}">
      <dsp:nvSpPr>
        <dsp:cNvPr id="0" name=""/>
        <dsp:cNvSpPr/>
      </dsp:nvSpPr>
      <dsp:spPr>
        <a:xfrm>
          <a:off x="5841480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248C4-DC64-403E-BAE1-88EA89F60757}">
      <dsp:nvSpPr>
        <dsp:cNvPr id="0" name=""/>
        <dsp:cNvSpPr/>
      </dsp:nvSpPr>
      <dsp:spPr>
        <a:xfrm>
          <a:off x="6368760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GAN</a:t>
          </a:r>
          <a:endParaRPr lang="en-US" sz="6500" kern="1200" dirty="0"/>
        </a:p>
      </dsp:txBody>
      <dsp:txXfrm>
        <a:off x="6457020" y="590835"/>
        <a:ext cx="4569001" cy="28368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2E945-F753-4A91-99AF-2922C10151A1}">
      <dsp:nvSpPr>
        <dsp:cNvPr id="0" name=""/>
        <dsp:cNvSpPr/>
      </dsp:nvSpPr>
      <dsp:spPr>
        <a:xfrm>
          <a:off x="845176" y="0"/>
          <a:ext cx="9578661" cy="405040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E965F-A80E-4A73-955C-BB46AA037749}">
      <dsp:nvSpPr>
        <dsp:cNvPr id="0" name=""/>
        <dsp:cNvSpPr/>
      </dsp:nvSpPr>
      <dsp:spPr>
        <a:xfrm>
          <a:off x="12105" y="1215121"/>
          <a:ext cx="3627213" cy="16201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 err="1"/>
            <a:t>Traducció</a:t>
          </a:r>
          <a:r>
            <a:rPr lang="es-ES" sz="3500" kern="1200" dirty="0"/>
            <a:t> de les coordenades</a:t>
          </a:r>
        </a:p>
      </dsp:txBody>
      <dsp:txXfrm>
        <a:off x="91195" y="1294211"/>
        <a:ext cx="3469033" cy="1461982"/>
      </dsp:txXfrm>
    </dsp:sp>
    <dsp:sp modelId="{C5E83814-A6F1-4175-B514-A536FB4069BC}">
      <dsp:nvSpPr>
        <dsp:cNvPr id="0" name=""/>
        <dsp:cNvSpPr/>
      </dsp:nvSpPr>
      <dsp:spPr>
        <a:xfrm>
          <a:off x="3820900" y="1215121"/>
          <a:ext cx="3627213" cy="16201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 err="1"/>
            <a:t>Obtenció</a:t>
          </a:r>
          <a:r>
            <a:rPr lang="es-ES" sz="3500" kern="1200" dirty="0"/>
            <a:t> de les </a:t>
          </a:r>
          <a:r>
            <a:rPr lang="es-ES" sz="3500" kern="1200" dirty="0" err="1"/>
            <a:t>imatges</a:t>
          </a:r>
          <a:endParaRPr lang="es-ES" sz="3500" kern="1200" dirty="0"/>
        </a:p>
      </dsp:txBody>
      <dsp:txXfrm>
        <a:off x="3899990" y="1294211"/>
        <a:ext cx="3469033" cy="1461982"/>
      </dsp:txXfrm>
    </dsp:sp>
    <dsp:sp modelId="{F85BCCE4-0D82-4EDE-8EDF-4A8E0BE8EC75}">
      <dsp:nvSpPr>
        <dsp:cNvPr id="0" name=""/>
        <dsp:cNvSpPr/>
      </dsp:nvSpPr>
      <dsp:spPr>
        <a:xfrm>
          <a:off x="7629694" y="1215121"/>
          <a:ext cx="3627213" cy="16201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 err="1"/>
            <a:t>Neteja</a:t>
          </a:r>
          <a:r>
            <a:rPr lang="es-ES" sz="3500" kern="1200" dirty="0"/>
            <a:t> del </a:t>
          </a:r>
          <a:r>
            <a:rPr lang="es-ES" sz="3500" kern="1200" dirty="0" err="1"/>
            <a:t>dataset</a:t>
          </a:r>
          <a:endParaRPr lang="es-ES" sz="3500" kern="1200" dirty="0"/>
        </a:p>
      </dsp:txBody>
      <dsp:txXfrm>
        <a:off x="7708784" y="1294211"/>
        <a:ext cx="3469033" cy="1461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60EE8-BC6C-4D79-BE99-943702D9FB44}">
      <dsp:nvSpPr>
        <dsp:cNvPr id="0" name=""/>
        <dsp:cNvSpPr/>
      </dsp:nvSpPr>
      <dsp:spPr>
        <a:xfrm>
          <a:off x="41398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AFA11-D572-4119-9E8C-5BB6EC766502}">
      <dsp:nvSpPr>
        <dsp:cNvPr id="0" name=""/>
        <dsp:cNvSpPr/>
      </dsp:nvSpPr>
      <dsp:spPr>
        <a:xfrm>
          <a:off x="568678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/>
            <a:t>PSNR</a:t>
          </a:r>
          <a:endParaRPr lang="en-US" sz="6500" kern="1200"/>
        </a:p>
      </dsp:txBody>
      <dsp:txXfrm>
        <a:off x="656938" y="590835"/>
        <a:ext cx="4569001" cy="2836886"/>
      </dsp:txXfrm>
    </dsp:sp>
    <dsp:sp modelId="{B822867E-2882-4A72-BD89-F738620277E1}">
      <dsp:nvSpPr>
        <dsp:cNvPr id="0" name=""/>
        <dsp:cNvSpPr/>
      </dsp:nvSpPr>
      <dsp:spPr>
        <a:xfrm>
          <a:off x="5841480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8C68A-496B-4846-91D3-852019814286}">
      <dsp:nvSpPr>
        <dsp:cNvPr id="0" name=""/>
        <dsp:cNvSpPr/>
      </dsp:nvSpPr>
      <dsp:spPr>
        <a:xfrm>
          <a:off x="6368760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/>
            <a:t>SSIM</a:t>
          </a:r>
          <a:endParaRPr lang="en-US" sz="6500" kern="1200"/>
        </a:p>
      </dsp:txBody>
      <dsp:txXfrm>
        <a:off x="6457020" y="590835"/>
        <a:ext cx="4569001" cy="2836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16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2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8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10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7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4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4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5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05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3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 descr="Imagen de la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8700BA44-A5BB-4177-AA74-03A7BB57C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r="527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715C59-B329-40A7-82A4-809601490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i="0">
                <a:solidFill>
                  <a:srgbClr val="FFFFFF"/>
                </a:solidFill>
                <a:effectLst/>
              </a:rPr>
              <a:t>Visualització, creació i millora de terrenys 3D</a:t>
            </a:r>
            <a:endParaRPr lang="en-US" sz="5000">
              <a:solidFill>
                <a:srgbClr val="FFFFFF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E17D713-D93D-427B-9FD5-E40D50E7BC1A}"/>
              </a:ext>
            </a:extLst>
          </p:cNvPr>
          <p:cNvSpPr txBox="1"/>
          <p:nvPr/>
        </p:nvSpPr>
        <p:spPr>
          <a:xfrm>
            <a:off x="517870" y="4482450"/>
            <a:ext cx="5040785" cy="1724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Gerard Martínez Espelleta</a:t>
            </a:r>
          </a:p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Curs: 2021/22</a:t>
            </a:r>
          </a:p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Menció: Computació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3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2DF18-EA65-4A67-8C98-79C891B1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7900416" cy="4870457"/>
          </a:xfrm>
        </p:spPr>
        <p:txBody>
          <a:bodyPr/>
          <a:lstStyle/>
          <a:p>
            <a:r>
              <a:rPr lang="es-ES" dirty="0"/>
              <a:t>4.1- </a:t>
            </a:r>
            <a:r>
              <a:rPr lang="es-ES" dirty="0" err="1"/>
              <a:t>Obtenció</a:t>
            </a:r>
            <a:r>
              <a:rPr lang="es-ES" dirty="0"/>
              <a:t> de dades</a:t>
            </a:r>
          </a:p>
        </p:txBody>
      </p:sp>
      <p:pic>
        <p:nvPicPr>
          <p:cNvPr id="1026" name="Picture 2" descr="Instituto Cartográfico y Geológico de Cataluña - Wikipedia, la enciclopedia  libre">
            <a:extLst>
              <a:ext uri="{FF2B5EF4-FFF2-40B4-BE49-F238E27FC236}">
                <a16:creationId xmlns:a16="http://schemas.microsoft.com/office/drawing/2014/main" id="{9EF4D6F8-547B-4CC1-A6DA-9A8807E7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82" y="4500071"/>
            <a:ext cx="402860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nvocatoria de becas para la formación en el Instituto Geográfico Nacional  – Ministerio de Fomento | Trazos Digital">
            <a:extLst>
              <a:ext uri="{FF2B5EF4-FFF2-40B4-BE49-F238E27FC236}">
                <a16:creationId xmlns:a16="http://schemas.microsoft.com/office/drawing/2014/main" id="{C05D515F-3CD9-4DCD-A297-21B7750E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6" y="4500071"/>
            <a:ext cx="4762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SA Logo Vector (.EPS) Free Download">
            <a:extLst>
              <a:ext uri="{FF2B5EF4-FFF2-40B4-BE49-F238E27FC236}">
                <a16:creationId xmlns:a16="http://schemas.microsoft.com/office/drawing/2014/main" id="{9CD3213C-0172-4CA2-8274-9EE5E1B7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22405"/>
            <a:ext cx="2857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ntinel Hub">
            <a:extLst>
              <a:ext uri="{FF2B5EF4-FFF2-40B4-BE49-F238E27FC236}">
                <a16:creationId xmlns:a16="http://schemas.microsoft.com/office/drawing/2014/main" id="{98028115-C8FE-4B7D-95F8-25F5CE1D7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00" b="36400"/>
          <a:stretch/>
        </p:blipFill>
        <p:spPr bwMode="auto">
          <a:xfrm>
            <a:off x="119526" y="2380917"/>
            <a:ext cx="5715000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262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2DF18-EA65-4A67-8C98-79C891B1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7900416" cy="4870457"/>
          </a:xfrm>
        </p:spPr>
        <p:txBody>
          <a:bodyPr/>
          <a:lstStyle/>
          <a:p>
            <a:r>
              <a:rPr lang="es-ES" dirty="0"/>
              <a:t>4.1- </a:t>
            </a:r>
            <a:r>
              <a:rPr lang="es-ES" dirty="0" err="1"/>
              <a:t>Obtenció</a:t>
            </a:r>
            <a:r>
              <a:rPr lang="es-ES" dirty="0"/>
              <a:t> de dades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F1104331-DA21-42ED-9816-83F027DA6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568626"/>
              </p:ext>
            </p:extLst>
          </p:nvPr>
        </p:nvGraphicFramePr>
        <p:xfrm>
          <a:off x="585529" y="2356833"/>
          <a:ext cx="11269014" cy="4050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732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896CC48-4932-4635-9E6A-B4ECA3DC1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93" y="1133475"/>
            <a:ext cx="6896100" cy="45910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929800-BFB2-4501-B2D2-CA2EC6C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4.2 - UNet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01D509E-DB4B-44E9-A468-3D7357FB2511}"/>
              </a:ext>
            </a:extLst>
          </p:cNvPr>
          <p:cNvSpPr/>
          <p:nvPr/>
        </p:nvSpPr>
        <p:spPr>
          <a:xfrm>
            <a:off x="4585291" y="2986802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52990E1-ED9A-455C-B8E4-8A414B758794}"/>
              </a:ext>
            </a:extLst>
          </p:cNvPr>
          <p:cNvSpPr/>
          <p:nvPr/>
        </p:nvSpPr>
        <p:spPr>
          <a:xfrm>
            <a:off x="6592487" y="4995196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7C0B47D-8F27-4FD0-8BE4-EF630CB5B9B1}"/>
              </a:ext>
            </a:extLst>
          </p:cNvPr>
          <p:cNvSpPr/>
          <p:nvPr/>
        </p:nvSpPr>
        <p:spPr>
          <a:xfrm>
            <a:off x="9014807" y="2986802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9542EF-8515-4577-B1F8-15F64B30375C}"/>
              </a:ext>
            </a:extLst>
          </p:cNvPr>
          <p:cNvSpPr txBox="1"/>
          <p:nvPr/>
        </p:nvSpPr>
        <p:spPr>
          <a:xfrm>
            <a:off x="4760168" y="325590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Downsampling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D02E83-65E6-45D1-8E38-A05A018D6100}"/>
              </a:ext>
            </a:extLst>
          </p:cNvPr>
          <p:cNvSpPr txBox="1"/>
          <p:nvPr/>
        </p:nvSpPr>
        <p:spPr>
          <a:xfrm>
            <a:off x="6840075" y="523269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intermitja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B2C605C-E8D4-4006-8289-9A8B9D0EA05D}"/>
              </a:ext>
            </a:extLst>
          </p:cNvPr>
          <p:cNvSpPr txBox="1"/>
          <p:nvPr/>
        </p:nvSpPr>
        <p:spPr>
          <a:xfrm>
            <a:off x="9310671" y="322897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Upsampling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94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896CC48-4932-4635-9E6A-B4ECA3DC1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93" y="1133475"/>
            <a:ext cx="6896100" cy="45910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929800-BFB2-4501-B2D2-CA2EC6C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4.2 - UNet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01D509E-DB4B-44E9-A468-3D7357FB2511}"/>
              </a:ext>
            </a:extLst>
          </p:cNvPr>
          <p:cNvSpPr/>
          <p:nvPr/>
        </p:nvSpPr>
        <p:spPr>
          <a:xfrm>
            <a:off x="4585291" y="2986802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52990E1-ED9A-455C-B8E4-8A414B758794}"/>
              </a:ext>
            </a:extLst>
          </p:cNvPr>
          <p:cNvSpPr/>
          <p:nvPr/>
        </p:nvSpPr>
        <p:spPr>
          <a:xfrm>
            <a:off x="6592487" y="4995196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7C0B47D-8F27-4FD0-8BE4-EF630CB5B9B1}"/>
              </a:ext>
            </a:extLst>
          </p:cNvPr>
          <p:cNvSpPr/>
          <p:nvPr/>
        </p:nvSpPr>
        <p:spPr>
          <a:xfrm>
            <a:off x="9014807" y="2986802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9542EF-8515-4577-B1F8-15F64B30375C}"/>
              </a:ext>
            </a:extLst>
          </p:cNvPr>
          <p:cNvSpPr txBox="1"/>
          <p:nvPr/>
        </p:nvSpPr>
        <p:spPr>
          <a:xfrm>
            <a:off x="4760168" y="325590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Downsampling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D02E83-65E6-45D1-8E38-A05A018D6100}"/>
              </a:ext>
            </a:extLst>
          </p:cNvPr>
          <p:cNvSpPr txBox="1"/>
          <p:nvPr/>
        </p:nvSpPr>
        <p:spPr>
          <a:xfrm>
            <a:off x="6840075" y="523269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intermitja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B2C605C-E8D4-4006-8289-9A8B9D0EA05D}"/>
              </a:ext>
            </a:extLst>
          </p:cNvPr>
          <p:cNvSpPr txBox="1"/>
          <p:nvPr/>
        </p:nvSpPr>
        <p:spPr>
          <a:xfrm>
            <a:off x="9310671" y="322897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Upsampling</a:t>
            </a:r>
            <a:endParaRPr lang="es-ES" dirty="0"/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C8B1232-4565-4B22-A6DF-330422C1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9" y="2997199"/>
            <a:ext cx="344853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29800-BFB2-4501-B2D2-CA2EC6C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4.2 - UNet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7A6E59-AC3C-4A90-BB94-B77F04FEB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Kaggle - Viquipèdia, l&amp;#39;enciclopèdia lliure">
            <a:extLst>
              <a:ext uri="{FF2B5EF4-FFF2-40B4-BE49-F238E27FC236}">
                <a16:creationId xmlns:a16="http://schemas.microsoft.com/office/drawing/2014/main" id="{C68858BD-FE8F-4F18-87F5-69ADC17D2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2886075"/>
            <a:ext cx="63627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6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4.3 - GAN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91570E30-F108-44DC-AB0E-063294BEF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0" y="2749655"/>
            <a:ext cx="8423380" cy="2812945"/>
          </a:xfrm>
        </p:spPr>
      </p:pic>
    </p:spTree>
    <p:extLst>
      <p:ext uri="{BB962C8B-B14F-4D97-AF65-F5344CB8AC3E}">
        <p14:creationId xmlns:p14="http://schemas.microsoft.com/office/powerpoint/2010/main" val="24680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934490" cy="4870457"/>
          </a:xfrm>
        </p:spPr>
        <p:txBody>
          <a:bodyPr/>
          <a:lstStyle/>
          <a:p>
            <a:r>
              <a:rPr lang="es-ES" dirty="0"/>
              <a:t>4.3.1 - </a:t>
            </a:r>
            <a:r>
              <a:rPr lang="es-ES" dirty="0" err="1"/>
              <a:t>Discriminator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1544584" y="2605578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2093752" y="3060985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2691685" y="2606040"/>
            <a:ext cx="4760675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8FF0800-4710-401A-9272-B6F8E34BA82C}"/>
              </a:ext>
            </a:extLst>
          </p:cNvPr>
          <p:cNvSpPr/>
          <p:nvPr/>
        </p:nvSpPr>
        <p:spPr>
          <a:xfrm>
            <a:off x="7740336" y="2605578"/>
            <a:ext cx="337426" cy="215914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915FE6-13EA-427A-A274-74F9EEB66F11}"/>
              </a:ext>
            </a:extLst>
          </p:cNvPr>
          <p:cNvSpPr/>
          <p:nvPr/>
        </p:nvSpPr>
        <p:spPr>
          <a:xfrm>
            <a:off x="8310361" y="2608798"/>
            <a:ext cx="337426" cy="215914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1843551" y="3429000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2420951" y="343973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C765121-F2E1-4873-9F46-8B5E093B699C}"/>
              </a:ext>
            </a:extLst>
          </p:cNvPr>
          <p:cNvSpPr/>
          <p:nvPr/>
        </p:nvSpPr>
        <p:spPr>
          <a:xfrm>
            <a:off x="7442133" y="343973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4D8A19B-4B1F-4C94-8980-0C672719ADA2}"/>
              </a:ext>
            </a:extLst>
          </p:cNvPr>
          <p:cNvSpPr/>
          <p:nvPr/>
        </p:nvSpPr>
        <p:spPr>
          <a:xfrm>
            <a:off x="8019533" y="345046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F4989ED-91CB-4179-B154-953D584390EE}"/>
              </a:ext>
            </a:extLst>
          </p:cNvPr>
          <p:cNvSpPr/>
          <p:nvPr/>
        </p:nvSpPr>
        <p:spPr>
          <a:xfrm>
            <a:off x="8647787" y="3464125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3BB5E10-CD09-4FFE-A2E2-DA64A2C60D56}"/>
              </a:ext>
            </a:extLst>
          </p:cNvPr>
          <p:cNvSpPr txBox="1"/>
          <p:nvPr/>
        </p:nvSpPr>
        <p:spPr>
          <a:xfrm>
            <a:off x="9276041" y="3250239"/>
            <a:ext cx="2058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accent1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034756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2691685" y="2606040"/>
            <a:ext cx="4760675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934490" cy="4870457"/>
          </a:xfrm>
        </p:spPr>
        <p:txBody>
          <a:bodyPr/>
          <a:lstStyle/>
          <a:p>
            <a:r>
              <a:rPr lang="es-ES" dirty="0"/>
              <a:t>4.3.1 - </a:t>
            </a:r>
            <a:r>
              <a:rPr lang="es-ES" dirty="0" err="1"/>
              <a:t>Discriminator</a:t>
            </a:r>
            <a:endParaRPr lang="es-ES" dirty="0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530A477-7F27-45D3-9978-2BE4F580B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77" y="2614909"/>
            <a:ext cx="2197916" cy="2287933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1544584" y="2605578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2093752" y="3060985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8FF0800-4710-401A-9272-B6F8E34BA82C}"/>
              </a:ext>
            </a:extLst>
          </p:cNvPr>
          <p:cNvSpPr/>
          <p:nvPr/>
        </p:nvSpPr>
        <p:spPr>
          <a:xfrm>
            <a:off x="7740336" y="2605578"/>
            <a:ext cx="337426" cy="215914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915FE6-13EA-427A-A274-74F9EEB66F11}"/>
              </a:ext>
            </a:extLst>
          </p:cNvPr>
          <p:cNvSpPr/>
          <p:nvPr/>
        </p:nvSpPr>
        <p:spPr>
          <a:xfrm>
            <a:off x="8310361" y="2608798"/>
            <a:ext cx="337426" cy="215914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1843551" y="3429000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2420951" y="343973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C765121-F2E1-4873-9F46-8B5E093B699C}"/>
              </a:ext>
            </a:extLst>
          </p:cNvPr>
          <p:cNvSpPr/>
          <p:nvPr/>
        </p:nvSpPr>
        <p:spPr>
          <a:xfrm>
            <a:off x="7442133" y="343973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4D8A19B-4B1F-4C94-8980-0C672719ADA2}"/>
              </a:ext>
            </a:extLst>
          </p:cNvPr>
          <p:cNvSpPr/>
          <p:nvPr/>
        </p:nvSpPr>
        <p:spPr>
          <a:xfrm>
            <a:off x="8019533" y="345046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A91355A-90F2-4CE9-977E-14A07B199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20" y="2614909"/>
            <a:ext cx="2197916" cy="2287933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9409D73-B1D1-4841-A181-3837BE075295}"/>
              </a:ext>
            </a:extLst>
          </p:cNvPr>
          <p:cNvSpPr/>
          <p:nvPr/>
        </p:nvSpPr>
        <p:spPr>
          <a:xfrm>
            <a:off x="4749868" y="3439731"/>
            <a:ext cx="466932" cy="290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B2074675-A27A-453C-A4D7-C5577E791579}"/>
              </a:ext>
            </a:extLst>
          </p:cNvPr>
          <p:cNvCxnSpPr/>
          <p:nvPr/>
        </p:nvCxnSpPr>
        <p:spPr>
          <a:xfrm>
            <a:off x="2550017" y="4997003"/>
            <a:ext cx="0" cy="360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E2FCC5B-E33F-481F-8888-8D1170724763}"/>
              </a:ext>
            </a:extLst>
          </p:cNvPr>
          <p:cNvCxnSpPr/>
          <p:nvPr/>
        </p:nvCxnSpPr>
        <p:spPr>
          <a:xfrm>
            <a:off x="2550017" y="5357611"/>
            <a:ext cx="2406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F29DD1B-C0D5-4C58-9D99-B3C56BEC232D}"/>
              </a:ext>
            </a:extLst>
          </p:cNvPr>
          <p:cNvCxnSpPr/>
          <p:nvPr/>
        </p:nvCxnSpPr>
        <p:spPr>
          <a:xfrm flipV="1">
            <a:off x="4956293" y="4997003"/>
            <a:ext cx="0" cy="360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931EC17-62D7-465F-9C3F-376553710A92}"/>
              </a:ext>
            </a:extLst>
          </p:cNvPr>
          <p:cNvSpPr txBox="1"/>
          <p:nvPr/>
        </p:nvSpPr>
        <p:spPr>
          <a:xfrm>
            <a:off x="3553073" y="5357611"/>
            <a:ext cx="205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block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43AE59C-1B7B-4CE9-ADAA-4D51C3AF2138}"/>
              </a:ext>
            </a:extLst>
          </p:cNvPr>
          <p:cNvSpPr/>
          <p:nvPr/>
        </p:nvSpPr>
        <p:spPr>
          <a:xfrm>
            <a:off x="8647787" y="3464125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3B3F63A-D1C4-4FF8-B5E3-8A71198D08F7}"/>
              </a:ext>
            </a:extLst>
          </p:cNvPr>
          <p:cNvSpPr txBox="1"/>
          <p:nvPr/>
        </p:nvSpPr>
        <p:spPr>
          <a:xfrm>
            <a:off x="9276041" y="3250239"/>
            <a:ext cx="2058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accent1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523789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39" y="625757"/>
            <a:ext cx="6934490" cy="924216"/>
          </a:xfrm>
        </p:spPr>
        <p:txBody>
          <a:bodyPr/>
          <a:lstStyle/>
          <a:p>
            <a:r>
              <a:rPr lang="es-ES" dirty="0"/>
              <a:t>4.3.2 -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277680" y="2592699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826848" y="3048106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1424782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576647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1154047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F2DD286-49AC-4DF1-A590-95E73C7B434A}"/>
              </a:ext>
            </a:extLst>
          </p:cNvPr>
          <p:cNvSpPr/>
          <p:nvPr/>
        </p:nvSpPr>
        <p:spPr>
          <a:xfrm>
            <a:off x="6205774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81504CC-4CC5-4091-8973-3F58109A4231}"/>
              </a:ext>
            </a:extLst>
          </p:cNvPr>
          <p:cNvSpPr/>
          <p:nvPr/>
        </p:nvSpPr>
        <p:spPr>
          <a:xfrm>
            <a:off x="5935039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E3908CAB-E031-495E-9334-80016D4CAB15}"/>
              </a:ext>
            </a:extLst>
          </p:cNvPr>
          <p:cNvSpPr/>
          <p:nvPr/>
        </p:nvSpPr>
        <p:spPr>
          <a:xfrm>
            <a:off x="10685805" y="3459266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DAF28F-EFCC-4789-AE88-6199BA584217}"/>
              </a:ext>
            </a:extLst>
          </p:cNvPr>
          <p:cNvSpPr/>
          <p:nvPr/>
        </p:nvSpPr>
        <p:spPr>
          <a:xfrm>
            <a:off x="11125653" y="3161441"/>
            <a:ext cx="876367" cy="875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Imatge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832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39" y="625757"/>
            <a:ext cx="6934490" cy="924216"/>
          </a:xfrm>
        </p:spPr>
        <p:txBody>
          <a:bodyPr/>
          <a:lstStyle/>
          <a:p>
            <a:r>
              <a:rPr lang="es-ES" dirty="0"/>
              <a:t>4.3.2 -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277680" y="2592699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826848" y="3048106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1424782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576647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1154047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F2DD286-49AC-4DF1-A590-95E73C7B434A}"/>
              </a:ext>
            </a:extLst>
          </p:cNvPr>
          <p:cNvSpPr/>
          <p:nvPr/>
        </p:nvSpPr>
        <p:spPr>
          <a:xfrm>
            <a:off x="6205774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81504CC-4CC5-4091-8973-3F58109A4231}"/>
              </a:ext>
            </a:extLst>
          </p:cNvPr>
          <p:cNvSpPr/>
          <p:nvPr/>
        </p:nvSpPr>
        <p:spPr>
          <a:xfrm>
            <a:off x="5935039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E3908CAB-E031-495E-9334-80016D4CAB15}"/>
              </a:ext>
            </a:extLst>
          </p:cNvPr>
          <p:cNvSpPr/>
          <p:nvPr/>
        </p:nvSpPr>
        <p:spPr>
          <a:xfrm>
            <a:off x="10685805" y="3459266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DAF28F-EFCC-4789-AE88-6199BA584217}"/>
              </a:ext>
            </a:extLst>
          </p:cNvPr>
          <p:cNvSpPr/>
          <p:nvPr/>
        </p:nvSpPr>
        <p:spPr>
          <a:xfrm>
            <a:off x="11125653" y="3161441"/>
            <a:ext cx="876367" cy="875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Imatge</a:t>
            </a:r>
            <a:endParaRPr lang="es-ES" dirty="0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5198DC0-3E3B-4B61-81E1-5B7B09B38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18" y="2393824"/>
            <a:ext cx="4414310" cy="25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2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4B2DDE6-AEC4-4200-ACF1-B8EA80461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94" r="5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FAE947-7211-4722-9026-8E874A8AD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8BCFCC-0A0B-46CA-B428-1429F1E0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32" y="4211442"/>
            <a:ext cx="5032105" cy="19244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1-Introducció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53E504-CE7A-45E8-9030-0BFDACF83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8532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18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39" y="625757"/>
            <a:ext cx="6934490" cy="924216"/>
          </a:xfrm>
        </p:spPr>
        <p:txBody>
          <a:bodyPr/>
          <a:lstStyle/>
          <a:p>
            <a:r>
              <a:rPr lang="es-ES" dirty="0"/>
              <a:t>4.3.2 -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277680" y="2592699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826848" y="3048106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1424782" y="2593161"/>
            <a:ext cx="4381597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576647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1154047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5198DC0-3E3B-4B61-81E1-5B7B09B38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18" y="2393824"/>
            <a:ext cx="4414310" cy="2556891"/>
          </a:xfrm>
          <a:prstGeom prst="rect">
            <a:avLst/>
          </a:prstGeom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EA760D1-F26F-47BA-B2FF-6BCB70982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55" y="3706967"/>
            <a:ext cx="4005104" cy="2425626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ACC8BA0-2747-48D7-AD26-C8A367689368}"/>
              </a:ext>
            </a:extLst>
          </p:cNvPr>
          <p:cNvCxnSpPr>
            <a:cxnSpLocks/>
          </p:cNvCxnSpPr>
          <p:nvPr/>
        </p:nvCxnSpPr>
        <p:spPr>
          <a:xfrm flipV="1">
            <a:off x="3842552" y="4751842"/>
            <a:ext cx="0" cy="7216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65E02BA-DD39-4905-AA0E-2FBC5B6E0EB9}"/>
              </a:ext>
            </a:extLst>
          </p:cNvPr>
          <p:cNvCxnSpPr/>
          <p:nvPr/>
        </p:nvCxnSpPr>
        <p:spPr>
          <a:xfrm>
            <a:off x="6426558" y="3696236"/>
            <a:ext cx="0" cy="23439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98E0C13-0DF7-46FD-9C58-1A0CF86AC44B}"/>
              </a:ext>
            </a:extLst>
          </p:cNvPr>
          <p:cNvCxnSpPr>
            <a:cxnSpLocks/>
          </p:cNvCxnSpPr>
          <p:nvPr/>
        </p:nvCxnSpPr>
        <p:spPr>
          <a:xfrm>
            <a:off x="6426558" y="3737127"/>
            <a:ext cx="47651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7CFB334-3132-4182-A824-049DDC33C305}"/>
              </a:ext>
            </a:extLst>
          </p:cNvPr>
          <p:cNvCxnSpPr>
            <a:cxnSpLocks/>
          </p:cNvCxnSpPr>
          <p:nvPr/>
        </p:nvCxnSpPr>
        <p:spPr>
          <a:xfrm>
            <a:off x="6417972" y="6001663"/>
            <a:ext cx="47651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02C4124-E18F-4FB7-8118-9EEBE57025DD}"/>
              </a:ext>
            </a:extLst>
          </p:cNvPr>
          <p:cNvCxnSpPr>
            <a:cxnSpLocks/>
          </p:cNvCxnSpPr>
          <p:nvPr/>
        </p:nvCxnSpPr>
        <p:spPr>
          <a:xfrm>
            <a:off x="3818342" y="5447763"/>
            <a:ext cx="260821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21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39" y="625757"/>
            <a:ext cx="6934490" cy="924216"/>
          </a:xfrm>
        </p:spPr>
        <p:txBody>
          <a:bodyPr/>
          <a:lstStyle/>
          <a:p>
            <a:r>
              <a:rPr lang="es-ES" dirty="0"/>
              <a:t>4.3.2 -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277680" y="2592699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826848" y="3048106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1424782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576647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1154047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F2DD286-49AC-4DF1-A590-95E73C7B434A}"/>
              </a:ext>
            </a:extLst>
          </p:cNvPr>
          <p:cNvSpPr/>
          <p:nvPr/>
        </p:nvSpPr>
        <p:spPr>
          <a:xfrm>
            <a:off x="6205774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81504CC-4CC5-4091-8973-3F58109A4231}"/>
              </a:ext>
            </a:extLst>
          </p:cNvPr>
          <p:cNvSpPr/>
          <p:nvPr/>
        </p:nvSpPr>
        <p:spPr>
          <a:xfrm>
            <a:off x="5935039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E3908CAB-E031-495E-9334-80016D4CAB15}"/>
              </a:ext>
            </a:extLst>
          </p:cNvPr>
          <p:cNvSpPr/>
          <p:nvPr/>
        </p:nvSpPr>
        <p:spPr>
          <a:xfrm>
            <a:off x="10685805" y="3459266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DAF28F-EFCC-4789-AE88-6199BA584217}"/>
              </a:ext>
            </a:extLst>
          </p:cNvPr>
          <p:cNvSpPr/>
          <p:nvPr/>
        </p:nvSpPr>
        <p:spPr>
          <a:xfrm>
            <a:off x="11125653" y="3161441"/>
            <a:ext cx="876367" cy="875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Imatge</a:t>
            </a:r>
            <a:endParaRPr lang="es-ES" dirty="0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5198DC0-3E3B-4B61-81E1-5B7B09B38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18" y="2393824"/>
            <a:ext cx="4414310" cy="25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3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B118AA1B-3834-425C-A061-5E1AC2188AB2}"/>
              </a:ext>
            </a:extLst>
          </p:cNvPr>
          <p:cNvSpPr/>
          <p:nvPr/>
        </p:nvSpPr>
        <p:spPr>
          <a:xfrm>
            <a:off x="10640613" y="2592697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39" y="625757"/>
            <a:ext cx="6934490" cy="924216"/>
          </a:xfrm>
        </p:spPr>
        <p:txBody>
          <a:bodyPr/>
          <a:lstStyle/>
          <a:p>
            <a:r>
              <a:rPr lang="es-ES" dirty="0"/>
              <a:t>4.3.2 -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277680" y="2592699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826848" y="3048106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1424782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576647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1154047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F2DD286-49AC-4DF1-A590-95E73C7B434A}"/>
              </a:ext>
            </a:extLst>
          </p:cNvPr>
          <p:cNvSpPr/>
          <p:nvPr/>
        </p:nvSpPr>
        <p:spPr>
          <a:xfrm>
            <a:off x="6205774" y="2593161"/>
            <a:ext cx="4287226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81504CC-4CC5-4091-8973-3F58109A4231}"/>
              </a:ext>
            </a:extLst>
          </p:cNvPr>
          <p:cNvSpPr/>
          <p:nvPr/>
        </p:nvSpPr>
        <p:spPr>
          <a:xfrm>
            <a:off x="5935039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DAF28F-EFCC-4789-AE88-6199BA584217}"/>
              </a:ext>
            </a:extLst>
          </p:cNvPr>
          <p:cNvSpPr/>
          <p:nvPr/>
        </p:nvSpPr>
        <p:spPr>
          <a:xfrm>
            <a:off x="11164290" y="3161441"/>
            <a:ext cx="876367" cy="875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Imatge</a:t>
            </a:r>
            <a:endParaRPr lang="es-ES" dirty="0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5198DC0-3E3B-4B61-81E1-5B7B09B38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18" y="2393824"/>
            <a:ext cx="4414310" cy="2556891"/>
          </a:xfrm>
          <a:prstGeom prst="rect">
            <a:avLst/>
          </a:prstGeom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7E014E0-B9A8-47EA-B670-11ADCF70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5" y="2658591"/>
            <a:ext cx="1993638" cy="2075289"/>
          </a:xfrm>
          <a:prstGeom prst="rect">
            <a:avLst/>
          </a:prstGeom>
        </p:spPr>
      </p:pic>
      <p:pic>
        <p:nvPicPr>
          <p:cNvPr id="15" name="Imagen 1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A6C861F-B4BA-4E82-B2C4-4700105BA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61" y="2634624"/>
            <a:ext cx="1993639" cy="2075290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E3908CAB-E031-495E-9334-80016D4CAB15}"/>
              </a:ext>
            </a:extLst>
          </p:cNvPr>
          <p:cNvSpPr/>
          <p:nvPr/>
        </p:nvSpPr>
        <p:spPr>
          <a:xfrm>
            <a:off x="10416082" y="3459265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DCE04F96-1B24-4AA6-ADC5-EEE935C5B6B6}"/>
              </a:ext>
            </a:extLst>
          </p:cNvPr>
          <p:cNvSpPr/>
          <p:nvPr/>
        </p:nvSpPr>
        <p:spPr>
          <a:xfrm>
            <a:off x="10912053" y="3459265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91F9C4CD-91C5-442E-8F18-6FBCF9EB8996}"/>
              </a:ext>
            </a:extLst>
          </p:cNvPr>
          <p:cNvSpPr/>
          <p:nvPr/>
        </p:nvSpPr>
        <p:spPr>
          <a:xfrm>
            <a:off x="8214019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3010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4.3 - GAN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D50698-6EB7-4652-A607-E8B6495F2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Microsoft Azure Logo | significado del logotipo, png, vector">
            <a:extLst>
              <a:ext uri="{FF2B5EF4-FFF2-40B4-BE49-F238E27FC236}">
                <a16:creationId xmlns:a16="http://schemas.microsoft.com/office/drawing/2014/main" id="{9FE7261C-4953-43EA-84C4-A92BECF1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3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CC54E-D709-407F-845E-7A2E647B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4.4 - 3D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BA6F53-D172-4D23-926A-69EACE85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074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8565F04-B848-4F65-B3E2-781D98928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5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083926-D0E8-4A2C-B9C8-B15C896F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5 - </a:t>
            </a:r>
            <a:r>
              <a:rPr lang="es-ES" dirty="0" err="1">
                <a:solidFill>
                  <a:schemeClr val="bg1"/>
                </a:solidFill>
              </a:rPr>
              <a:t>Resultats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2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D9A39-EA5E-469C-9F8E-A40B7F0F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8999617" cy="901907"/>
          </a:xfrm>
        </p:spPr>
        <p:txBody>
          <a:bodyPr>
            <a:normAutofit fontScale="90000"/>
          </a:bodyPr>
          <a:lstStyle/>
          <a:p>
            <a:r>
              <a:rPr lang="es-ES" dirty="0"/>
              <a:t>5.1 – </a:t>
            </a:r>
            <a:r>
              <a:rPr lang="es-ES" dirty="0" err="1"/>
              <a:t>Mètriques</a:t>
            </a:r>
            <a:r>
              <a:rPr lang="es-ES" dirty="0"/>
              <a:t> </a:t>
            </a:r>
            <a:r>
              <a:rPr lang="es-ES" dirty="0" err="1"/>
              <a:t>utilitzades</a:t>
            </a:r>
            <a:endParaRPr lang="es-ES" dirty="0"/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C7D8DFA5-16CE-43B6-BDB4-BD72BF4CF7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101406"/>
              </p:ext>
            </p:extLst>
          </p:nvPr>
        </p:nvGraphicFramePr>
        <p:xfrm>
          <a:off x="528320" y="2780521"/>
          <a:ext cx="11155680" cy="351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943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1C4F9-AA3F-480C-9B57-01C7A9BA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1050004"/>
            <a:ext cx="5021182" cy="995535"/>
          </a:xfrm>
        </p:spPr>
        <p:txBody>
          <a:bodyPr/>
          <a:lstStyle/>
          <a:p>
            <a:r>
              <a:rPr lang="es-ES" dirty="0"/>
              <a:t>5.2 - UNet</a:t>
            </a:r>
          </a:p>
        </p:txBody>
      </p:sp>
      <p:pic>
        <p:nvPicPr>
          <p:cNvPr id="5" name="Marcador de contenido 4" descr="Imagen que contiene edificio, foto, verde, con baldosas&#10;&#10;Descripción generada automáticamente">
            <a:extLst>
              <a:ext uri="{FF2B5EF4-FFF2-40B4-BE49-F238E27FC236}">
                <a16:creationId xmlns:a16="http://schemas.microsoft.com/office/drawing/2014/main" id="{809C3D57-2103-4126-A107-C734F15DA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66"/>
          <a:stretch/>
        </p:blipFill>
        <p:spPr>
          <a:xfrm>
            <a:off x="517870" y="2620274"/>
            <a:ext cx="3691158" cy="3513547"/>
          </a:xfrm>
        </p:spPr>
      </p:pic>
      <p:pic>
        <p:nvPicPr>
          <p:cNvPr id="11" name="Marcador de contenido 4" descr="Imagen que contiene edificio, foto, verde, con baldosas&#10;&#10;Descripción generada automáticamente">
            <a:extLst>
              <a:ext uri="{FF2B5EF4-FFF2-40B4-BE49-F238E27FC236}">
                <a16:creationId xmlns:a16="http://schemas.microsoft.com/office/drawing/2014/main" id="{5AE4C6E5-DD4B-419E-A723-B836A1A56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4"/>
          <a:stretch/>
        </p:blipFill>
        <p:spPr>
          <a:xfrm>
            <a:off x="4196149" y="2620274"/>
            <a:ext cx="3521891" cy="3513547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2021B46-9C71-4EDE-8D29-961B2E246221}"/>
              </a:ext>
            </a:extLst>
          </p:cNvPr>
          <p:cNvGrpSpPr/>
          <p:nvPr/>
        </p:nvGrpSpPr>
        <p:grpSpPr>
          <a:xfrm>
            <a:off x="8310373" y="1223492"/>
            <a:ext cx="3322749" cy="5203065"/>
            <a:chOff x="8310373" y="1223492"/>
            <a:chExt cx="3322749" cy="5203065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3BDFEEC4-2FFA-434A-978D-0FE112BEE7EA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60E7D18-A9CD-4232-A384-02BD96431194}"/>
                </a:ext>
              </a:extLst>
            </p:cNvPr>
            <p:cNvCxnSpPr>
              <a:stCxn id="3" idx="1"/>
              <a:endCxn id="3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7558902-C54F-4108-AD29-8D0240566A1B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FADDB10-146F-4C80-B83A-50DD35C1FEEE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44A6368-78E0-42F4-ABD6-74E272303CCB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18,57 dB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496DB7B-3857-4D7A-B5FD-D9DED10AE970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21%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323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1C4F9-AA3F-480C-9B57-01C7A9BA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1050004"/>
            <a:ext cx="5021182" cy="995535"/>
          </a:xfrm>
        </p:spPr>
        <p:txBody>
          <a:bodyPr/>
          <a:lstStyle/>
          <a:p>
            <a:r>
              <a:rPr lang="es-ES" dirty="0"/>
              <a:t>5.2 - UNet</a:t>
            </a:r>
          </a:p>
        </p:txBody>
      </p:sp>
      <p:pic>
        <p:nvPicPr>
          <p:cNvPr id="5" name="Marcador de contenido 4" descr="Imagen que contiene edificio, foto, verde, con baldosas&#10;&#10;Descripción generada automáticamente">
            <a:extLst>
              <a:ext uri="{FF2B5EF4-FFF2-40B4-BE49-F238E27FC236}">
                <a16:creationId xmlns:a16="http://schemas.microsoft.com/office/drawing/2014/main" id="{809C3D57-2103-4126-A107-C734F15DA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66"/>
          <a:stretch/>
        </p:blipFill>
        <p:spPr>
          <a:xfrm>
            <a:off x="517870" y="2620274"/>
            <a:ext cx="3691158" cy="3513547"/>
          </a:xfr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2021B46-9C71-4EDE-8D29-961B2E246221}"/>
              </a:ext>
            </a:extLst>
          </p:cNvPr>
          <p:cNvGrpSpPr/>
          <p:nvPr/>
        </p:nvGrpSpPr>
        <p:grpSpPr>
          <a:xfrm>
            <a:off x="8310373" y="1223492"/>
            <a:ext cx="3322749" cy="5203065"/>
            <a:chOff x="8310373" y="1223492"/>
            <a:chExt cx="3322749" cy="5203065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3BDFEEC4-2FFA-434A-978D-0FE112BEE7EA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60E7D18-A9CD-4232-A384-02BD96431194}"/>
                </a:ext>
              </a:extLst>
            </p:cNvPr>
            <p:cNvCxnSpPr>
              <a:stCxn id="3" idx="1"/>
              <a:endCxn id="3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7558902-C54F-4108-AD29-8D0240566A1B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FADDB10-146F-4C80-B83A-50DD35C1FEEE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44A6368-78E0-42F4-ABD6-74E272303CCB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18,57 dB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496DB7B-3857-4D7A-B5FD-D9DED10AE970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21%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83824DC-3559-42A5-8A5E-E0B9D83441F9}"/>
              </a:ext>
            </a:extLst>
          </p:cNvPr>
          <p:cNvGrpSpPr/>
          <p:nvPr/>
        </p:nvGrpSpPr>
        <p:grpSpPr>
          <a:xfrm>
            <a:off x="4581975" y="1223492"/>
            <a:ext cx="3322749" cy="5203065"/>
            <a:chOff x="8310373" y="1223492"/>
            <a:chExt cx="3322749" cy="5203065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5F8ABEAF-1FF7-4A9D-A28F-3B2D3B1966A1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0B32C0A-528D-41E7-B532-DE2CEE6121FC}"/>
                </a:ext>
              </a:extLst>
            </p:cNvPr>
            <p:cNvCxnSpPr>
              <a:stCxn id="16" idx="1"/>
              <a:endCxn id="16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9489593-B310-4C62-B5D1-173E6BE2D3AC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1B29E0DC-2E57-4D55-9BCD-1B70745CB8B5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BAEA6B2-CD0C-4B52-B8E0-9C38598A321C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17,35 dB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64A21EB2-DAFC-47E1-AA72-06440B79C005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18%</a:t>
              </a: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45ABE99-621A-4BD0-8E1E-26F6A0302261}"/>
              </a:ext>
            </a:extLst>
          </p:cNvPr>
          <p:cNvSpPr txBox="1"/>
          <p:nvPr/>
        </p:nvSpPr>
        <p:spPr>
          <a:xfrm>
            <a:off x="5316862" y="1162812"/>
            <a:ext cx="182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ORIGINAL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234CD19-2A6B-400E-B153-9ED5E6289CA3}"/>
              </a:ext>
            </a:extLst>
          </p:cNvPr>
          <p:cNvSpPr txBox="1"/>
          <p:nvPr/>
        </p:nvSpPr>
        <p:spPr>
          <a:xfrm>
            <a:off x="9147499" y="1195009"/>
            <a:ext cx="164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SORTIDA</a:t>
            </a:r>
          </a:p>
        </p:txBody>
      </p:sp>
    </p:spTree>
    <p:extLst>
      <p:ext uri="{BB962C8B-B14F-4D97-AF65-F5344CB8AC3E}">
        <p14:creationId xmlns:p14="http://schemas.microsoft.com/office/powerpoint/2010/main" val="3968586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FCD0-2BEF-491A-AB01-91155F0B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5.3 - GAN</a:t>
            </a:r>
          </a:p>
        </p:txBody>
      </p:sp>
      <p:pic>
        <p:nvPicPr>
          <p:cNvPr id="5" name="Marcador de contenido 4" descr="Imagen que contiene edificio, foto, con baldosas, parado&#10;&#10;Descripción generada automáticamente">
            <a:extLst>
              <a:ext uri="{FF2B5EF4-FFF2-40B4-BE49-F238E27FC236}">
                <a16:creationId xmlns:a16="http://schemas.microsoft.com/office/drawing/2014/main" id="{E1FAEBF6-A1D0-4EEA-A6A2-BC1F3F948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65"/>
          <a:stretch/>
        </p:blipFill>
        <p:spPr>
          <a:xfrm>
            <a:off x="389080" y="2513016"/>
            <a:ext cx="4083239" cy="3469726"/>
          </a:xfrm>
        </p:spPr>
      </p:pic>
      <p:pic>
        <p:nvPicPr>
          <p:cNvPr id="11" name="Marcador de contenido 4" descr="Imagen que contiene edificio, foto, con baldosas, parado&#10;&#10;Descripción generada automáticamente">
            <a:extLst>
              <a:ext uri="{FF2B5EF4-FFF2-40B4-BE49-F238E27FC236}">
                <a16:creationId xmlns:a16="http://schemas.microsoft.com/office/drawing/2014/main" id="{813488CC-E5E3-48FA-BEEA-F66E6C169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4"/>
          <a:stretch/>
        </p:blipFill>
        <p:spPr>
          <a:xfrm>
            <a:off x="4472319" y="2513016"/>
            <a:ext cx="3464020" cy="3469726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74F7BE3-6591-4D1A-A340-D2F2CAEB66EE}"/>
              </a:ext>
            </a:extLst>
          </p:cNvPr>
          <p:cNvGrpSpPr/>
          <p:nvPr/>
        </p:nvGrpSpPr>
        <p:grpSpPr>
          <a:xfrm>
            <a:off x="8310373" y="1223492"/>
            <a:ext cx="3322749" cy="5203065"/>
            <a:chOff x="8310373" y="1223492"/>
            <a:chExt cx="3322749" cy="5203065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782B561-AFA2-4A85-A99D-B622B1F9D569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213CB99-BC4B-459A-A37A-48248F62D4ED}"/>
                </a:ext>
              </a:extLst>
            </p:cNvPr>
            <p:cNvCxnSpPr>
              <a:stCxn id="8" idx="1"/>
              <a:endCxn id="8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A5479CE-5934-4178-B912-D5FF267227BD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60E2D32-AC98-405B-9898-04ABDCFF6828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ED675A1-105C-4D93-B2BA-A16C98B4B173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60,43 dB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8548EB4-146D-4D34-AED8-081905317289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06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3A944-108E-4B1C-AD89-F04A252C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2-Objectius</a:t>
            </a:r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149860A2-E3AF-492F-994D-D74CE73C07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7431" y="2643518"/>
          <a:ext cx="7935598" cy="3473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607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FCD0-2BEF-491A-AB01-91155F0B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5.3 - GAN</a:t>
            </a:r>
          </a:p>
        </p:txBody>
      </p:sp>
      <p:pic>
        <p:nvPicPr>
          <p:cNvPr id="5" name="Marcador de contenido 4" descr="Imagen que contiene edificio, foto, con baldosas, parado&#10;&#10;Descripción generada automáticamente">
            <a:extLst>
              <a:ext uri="{FF2B5EF4-FFF2-40B4-BE49-F238E27FC236}">
                <a16:creationId xmlns:a16="http://schemas.microsoft.com/office/drawing/2014/main" id="{E1FAEBF6-A1D0-4EEA-A6A2-BC1F3F948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65"/>
          <a:stretch/>
        </p:blipFill>
        <p:spPr>
          <a:xfrm>
            <a:off x="389080" y="2513016"/>
            <a:ext cx="4083239" cy="3469726"/>
          </a:xfr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74F7BE3-6591-4D1A-A340-D2F2CAEB66EE}"/>
              </a:ext>
            </a:extLst>
          </p:cNvPr>
          <p:cNvGrpSpPr/>
          <p:nvPr/>
        </p:nvGrpSpPr>
        <p:grpSpPr>
          <a:xfrm>
            <a:off x="8310373" y="1223492"/>
            <a:ext cx="3322749" cy="5203065"/>
            <a:chOff x="8310373" y="1223492"/>
            <a:chExt cx="3322749" cy="5203065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782B561-AFA2-4A85-A99D-B622B1F9D569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213CB99-BC4B-459A-A37A-48248F62D4ED}"/>
                </a:ext>
              </a:extLst>
            </p:cNvPr>
            <p:cNvCxnSpPr>
              <a:stCxn id="8" idx="1"/>
              <a:endCxn id="8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A5479CE-5934-4178-B912-D5FF267227BD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60E2D32-AC98-405B-9898-04ABDCFF6828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ED675A1-105C-4D93-B2BA-A16C98B4B173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60,43 dB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8548EB4-146D-4D34-AED8-081905317289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17%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4B010C4-3159-45E4-A737-3C9A8C644BA5}"/>
              </a:ext>
            </a:extLst>
          </p:cNvPr>
          <p:cNvGrpSpPr/>
          <p:nvPr/>
        </p:nvGrpSpPr>
        <p:grpSpPr>
          <a:xfrm>
            <a:off x="4729971" y="1223491"/>
            <a:ext cx="3322749" cy="5203065"/>
            <a:chOff x="8310373" y="1223492"/>
            <a:chExt cx="3322749" cy="5203065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68660B7D-E027-4D17-A0B7-AA2CBF207430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97BA17CD-442A-41DF-9507-25FDC5B4ADAB}"/>
                </a:ext>
              </a:extLst>
            </p:cNvPr>
            <p:cNvCxnSpPr>
              <a:stCxn id="16" idx="1"/>
              <a:endCxn id="16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97717879-CFFB-418A-9F76-730C44EC0482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1B8307B-46D7-4D80-B916-7D6052BEBDE3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A66F8F17-F1AA-4AE4-871C-E5FA83D1629F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65,08 dB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D7ED51B-8CC1-42A7-AE76-1B2CBEC005DB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43%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1CFD0E3-3587-403A-8D5D-E31FBFC3439C}"/>
              </a:ext>
            </a:extLst>
          </p:cNvPr>
          <p:cNvSpPr txBox="1"/>
          <p:nvPr/>
        </p:nvSpPr>
        <p:spPr>
          <a:xfrm>
            <a:off x="5419894" y="1162812"/>
            <a:ext cx="182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ORIGINAL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AA80426-9BC3-4525-B131-C61EA1467CA8}"/>
              </a:ext>
            </a:extLst>
          </p:cNvPr>
          <p:cNvSpPr txBox="1"/>
          <p:nvPr/>
        </p:nvSpPr>
        <p:spPr>
          <a:xfrm>
            <a:off x="9147499" y="1195009"/>
            <a:ext cx="164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SORTIDA</a:t>
            </a:r>
          </a:p>
        </p:txBody>
      </p:sp>
    </p:spTree>
    <p:extLst>
      <p:ext uri="{BB962C8B-B14F-4D97-AF65-F5344CB8AC3E}">
        <p14:creationId xmlns:p14="http://schemas.microsoft.com/office/powerpoint/2010/main" val="1140144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6B179-5504-41C5-A73B-5A11C02B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5.4 - 3D</a:t>
            </a:r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1F5B0042-163D-4C60-B6F3-DBE0064A0D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6950" y="969963"/>
            <a:ext cx="3652838" cy="4870450"/>
          </a:xfrm>
        </p:spPr>
      </p:pic>
    </p:spTree>
    <p:extLst>
      <p:ext uri="{BB962C8B-B14F-4D97-AF65-F5344CB8AC3E}">
        <p14:creationId xmlns:p14="http://schemas.microsoft.com/office/powerpoint/2010/main" val="237992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6B179-5504-41C5-A73B-5A11C02B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5.4 - 3D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16F5C6-0A5B-4A0E-8411-FD066BB2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981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F6811-29D8-44A2-852E-B3D04100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A37F11-516D-412F-9683-803609C01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5945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 descr="Imagen de la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8700BA44-A5BB-4177-AA74-03A7BB57C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r="527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715C59-B329-40A7-82A4-809601490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i="0">
                <a:solidFill>
                  <a:srgbClr val="FFFFFF"/>
                </a:solidFill>
                <a:effectLst/>
              </a:rPr>
              <a:t>Visualització, creació i millora de terrenys 3D</a:t>
            </a:r>
            <a:endParaRPr lang="en-US" sz="5000">
              <a:solidFill>
                <a:srgbClr val="FFFFFF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E17D713-D93D-427B-9FD5-E40D50E7BC1A}"/>
              </a:ext>
            </a:extLst>
          </p:cNvPr>
          <p:cNvSpPr txBox="1"/>
          <p:nvPr/>
        </p:nvSpPr>
        <p:spPr>
          <a:xfrm>
            <a:off x="517870" y="4482450"/>
            <a:ext cx="5040785" cy="1724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Gerard Martínez Espelleta</a:t>
            </a:r>
          </a:p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Curs: 2021/22</a:t>
            </a:r>
          </a:p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Menció: Computació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9DA23A-F18E-4883-9456-7DC572FA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55680" cy="1636411"/>
          </a:xfrm>
        </p:spPr>
        <p:txBody>
          <a:bodyPr>
            <a:normAutofit/>
          </a:bodyPr>
          <a:lstStyle/>
          <a:p>
            <a:r>
              <a:rPr lang="es-ES" dirty="0"/>
              <a:t>3-Estat de </a:t>
            </a:r>
            <a:r>
              <a:rPr lang="es-ES" dirty="0" err="1"/>
              <a:t>l’art</a:t>
            </a:r>
            <a:endParaRPr lang="es-E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Marcador de contenido 2">
            <a:extLst>
              <a:ext uri="{FF2B5EF4-FFF2-40B4-BE49-F238E27FC236}">
                <a16:creationId xmlns:a16="http://schemas.microsoft.com/office/drawing/2014/main" id="{53DF5DD6-4ED0-49D1-9336-AB1BD5757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093105"/>
              </p:ext>
            </p:extLst>
          </p:nvPr>
        </p:nvGraphicFramePr>
        <p:xfrm>
          <a:off x="528320" y="2780521"/>
          <a:ext cx="11155680" cy="351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506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E47EE-96B7-44F0-82FB-0724DD68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8033702" cy="4870457"/>
          </a:xfrm>
        </p:spPr>
        <p:txBody>
          <a:bodyPr/>
          <a:lstStyle/>
          <a:p>
            <a:r>
              <a:rPr lang="es-ES" dirty="0"/>
              <a:t>3.1 - </a:t>
            </a:r>
            <a:r>
              <a:rPr lang="es-ES" dirty="0" err="1"/>
              <a:t>Estat</a:t>
            </a:r>
            <a:r>
              <a:rPr lang="es-ES" dirty="0"/>
              <a:t> de </a:t>
            </a:r>
            <a:r>
              <a:rPr lang="es-ES" dirty="0" err="1"/>
              <a:t>l’art</a:t>
            </a:r>
            <a:r>
              <a:rPr lang="es-ES" dirty="0"/>
              <a:t> de SR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7E3CB53B-2DAD-4DFB-8BE7-842B2B02D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58448"/>
              </p:ext>
            </p:extLst>
          </p:nvPr>
        </p:nvGraphicFramePr>
        <p:xfrm>
          <a:off x="528320" y="2780521"/>
          <a:ext cx="11155680" cy="351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55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66ED6-1776-41DE-9E64-6D858932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10788759" cy="4870457"/>
          </a:xfrm>
        </p:spPr>
        <p:txBody>
          <a:bodyPr/>
          <a:lstStyle/>
          <a:p>
            <a:r>
              <a:rPr lang="es-ES" dirty="0"/>
              <a:t>3.1.1-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basats</a:t>
            </a:r>
            <a:r>
              <a:rPr lang="es-ES" dirty="0"/>
              <a:t> en UNet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A94B4CF-9D83-4714-967E-08B669EA62E9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5912249" y="1970468"/>
            <a:ext cx="0" cy="3878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BF42E29E-AA49-404F-BD51-D021CB83F7E7}"/>
              </a:ext>
            </a:extLst>
          </p:cNvPr>
          <p:cNvSpPr txBox="1"/>
          <p:nvPr/>
        </p:nvSpPr>
        <p:spPr>
          <a:xfrm>
            <a:off x="2170350" y="3296514"/>
            <a:ext cx="487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solidFill>
                  <a:srgbClr val="C08500"/>
                </a:solidFill>
              </a:rPr>
              <a:t>RUNet</a:t>
            </a:r>
            <a:endParaRPr lang="es-ES" sz="4400" b="1" dirty="0">
              <a:solidFill>
                <a:srgbClr val="C085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B27DBC-477C-4EF6-8A14-CE986649F3A8}"/>
              </a:ext>
            </a:extLst>
          </p:cNvPr>
          <p:cNvSpPr txBox="1"/>
          <p:nvPr/>
        </p:nvSpPr>
        <p:spPr>
          <a:xfrm>
            <a:off x="7214959" y="3296513"/>
            <a:ext cx="487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C08500"/>
                </a:solidFill>
              </a:rPr>
              <a:t>Dense-UNet</a:t>
            </a:r>
          </a:p>
        </p:txBody>
      </p:sp>
    </p:spTree>
    <p:extLst>
      <p:ext uri="{BB962C8B-B14F-4D97-AF65-F5344CB8AC3E}">
        <p14:creationId xmlns:p14="http://schemas.microsoft.com/office/powerpoint/2010/main" val="256968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1CA01ED-6D06-4C3E-B832-801F84E0E88A}"/>
              </a:ext>
            </a:extLst>
          </p:cNvPr>
          <p:cNvSpPr txBox="1">
            <a:spLocks/>
          </p:cNvSpPr>
          <p:nvPr/>
        </p:nvSpPr>
        <p:spPr>
          <a:xfrm>
            <a:off x="517869" y="978408"/>
            <a:ext cx="10788759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3.1.2-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basats</a:t>
            </a:r>
            <a:r>
              <a:rPr lang="es-ES" dirty="0"/>
              <a:t> en GAN</a:t>
            </a:r>
          </a:p>
        </p:txBody>
      </p:sp>
      <p:pic>
        <p:nvPicPr>
          <p:cNvPr id="5" name="Picture 2" descr="Review: SRGAN &amp;amp; SRResNet — Photo-Realistic Super Resolution (GAN &amp;amp; Super  Resolution) | by Sik-Ho Tsang | Medium">
            <a:extLst>
              <a:ext uri="{FF2B5EF4-FFF2-40B4-BE49-F238E27FC236}">
                <a16:creationId xmlns:a16="http://schemas.microsoft.com/office/drawing/2014/main" id="{999DA1B5-98B6-4332-9CDA-AB1212D3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727" y="2062848"/>
            <a:ext cx="8369041" cy="447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9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4F766-B127-4F32-B8C8-7A940A60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9463257" cy="4870457"/>
          </a:xfrm>
        </p:spPr>
        <p:txBody>
          <a:bodyPr/>
          <a:lstStyle/>
          <a:p>
            <a:r>
              <a:rPr lang="es-ES" dirty="0"/>
              <a:t>3.2-Estat de </a:t>
            </a:r>
            <a:r>
              <a:rPr lang="es-ES" dirty="0" err="1"/>
              <a:t>l’art</a:t>
            </a:r>
            <a:r>
              <a:rPr lang="es-ES" dirty="0"/>
              <a:t> de </a:t>
            </a:r>
            <a:r>
              <a:rPr lang="es-ES" dirty="0" err="1"/>
              <a:t>visors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2F766-42C4-4B41-84D7-5ECC2A1F8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56D2B5-B165-4716-A5AF-83B603FD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13" y="2251799"/>
            <a:ext cx="1838066" cy="165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ity Technologies - Wikipedia, la enciclopedia libre">
            <a:extLst>
              <a:ext uri="{FF2B5EF4-FFF2-40B4-BE49-F238E27FC236}">
                <a16:creationId xmlns:a16="http://schemas.microsoft.com/office/drawing/2014/main" id="{D0B7E45D-1B27-4309-83AB-46C0B1C36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40" y="2251799"/>
            <a:ext cx="3848746" cy="139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real Engine - Wikipedia, la enciclopedia libre">
            <a:extLst>
              <a:ext uri="{FF2B5EF4-FFF2-40B4-BE49-F238E27FC236}">
                <a16:creationId xmlns:a16="http://schemas.microsoft.com/office/drawing/2014/main" id="{8B082369-8731-4D12-AC30-86FC9C9B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71" y="2203933"/>
            <a:ext cx="1727467" cy="187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04771AE-9FC9-4491-AA33-6CF0ADAB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9" y="4529505"/>
            <a:ext cx="4093868" cy="165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 que me hubiera gustado saber sobre Three.js">
            <a:extLst>
              <a:ext uri="{FF2B5EF4-FFF2-40B4-BE49-F238E27FC236}">
                <a16:creationId xmlns:a16="http://schemas.microsoft.com/office/drawing/2014/main" id="{26B18A38-29C0-446E-8B4D-713200A9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05" y="3906403"/>
            <a:ext cx="5021182" cy="253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95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D772B-F833-4807-A706-6C91A688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10995843" cy="4870457"/>
          </a:xfrm>
        </p:spPr>
        <p:txBody>
          <a:bodyPr/>
          <a:lstStyle/>
          <a:p>
            <a:r>
              <a:rPr lang="es-ES" dirty="0"/>
              <a:t>4 - </a:t>
            </a:r>
            <a:r>
              <a:rPr lang="es-ES" dirty="0" err="1"/>
              <a:t>Desenvolupament</a:t>
            </a:r>
            <a:r>
              <a:rPr lang="es-ES" dirty="0"/>
              <a:t> del </a:t>
            </a:r>
            <a:r>
              <a:rPr lang="es-ES" dirty="0" err="1"/>
              <a:t>treball</a:t>
            </a:r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8B0CF1C-EC06-4EBC-A32E-0557648BAB90}"/>
              </a:ext>
            </a:extLst>
          </p:cNvPr>
          <p:cNvGrpSpPr/>
          <p:nvPr/>
        </p:nvGrpSpPr>
        <p:grpSpPr>
          <a:xfrm>
            <a:off x="0" y="3579862"/>
            <a:ext cx="12192000" cy="1715983"/>
            <a:chOff x="0" y="2472281"/>
            <a:chExt cx="12192000" cy="1715983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EBF34DB5-0A02-484B-93DB-14D2B926E957}"/>
                </a:ext>
              </a:extLst>
            </p:cNvPr>
            <p:cNvSpPr/>
            <p:nvPr/>
          </p:nvSpPr>
          <p:spPr>
            <a:xfrm>
              <a:off x="0" y="2481940"/>
              <a:ext cx="2573730" cy="17063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600" dirty="0" err="1"/>
                <a:t>Obtenció</a:t>
              </a:r>
              <a:r>
                <a:rPr lang="es-ES" sz="3600" dirty="0"/>
                <a:t> de dades</a:t>
              </a:r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05277AF7-89D6-46BB-AA61-1C4A0010D996}"/>
                </a:ext>
              </a:extLst>
            </p:cNvPr>
            <p:cNvSpPr/>
            <p:nvPr/>
          </p:nvSpPr>
          <p:spPr>
            <a:xfrm>
              <a:off x="9618270" y="2472281"/>
              <a:ext cx="2573730" cy="17063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600" dirty="0"/>
                <a:t>3D</a:t>
              </a:r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B8CAE702-02DD-4F48-8AEF-74D73041CED7}"/>
                </a:ext>
              </a:extLst>
            </p:cNvPr>
            <p:cNvSpPr/>
            <p:nvPr/>
          </p:nvSpPr>
          <p:spPr>
            <a:xfrm>
              <a:off x="6366252" y="2472281"/>
              <a:ext cx="2573730" cy="17063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600" dirty="0"/>
                <a:t>GAN</a:t>
              </a:r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C5302D69-6FB4-4D0C-9065-68A1CA5E4872}"/>
                </a:ext>
              </a:extLst>
            </p:cNvPr>
            <p:cNvSpPr/>
            <p:nvPr/>
          </p:nvSpPr>
          <p:spPr>
            <a:xfrm>
              <a:off x="3183126" y="2472281"/>
              <a:ext cx="2573730" cy="17063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600" dirty="0"/>
                <a:t>UNet</a:t>
              </a:r>
            </a:p>
          </p:txBody>
        </p:sp>
        <p:sp>
          <p:nvSpPr>
            <p:cNvPr id="25" name="Flecha: a la derecha 24">
              <a:extLst>
                <a:ext uri="{FF2B5EF4-FFF2-40B4-BE49-F238E27FC236}">
                  <a16:creationId xmlns:a16="http://schemas.microsoft.com/office/drawing/2014/main" id="{FF95C712-C678-4913-A006-86CF567C1BD0}"/>
                </a:ext>
              </a:extLst>
            </p:cNvPr>
            <p:cNvSpPr/>
            <p:nvPr/>
          </p:nvSpPr>
          <p:spPr>
            <a:xfrm>
              <a:off x="2421228" y="2910625"/>
              <a:ext cx="1004552" cy="86288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: a la derecha 25">
              <a:extLst>
                <a:ext uri="{FF2B5EF4-FFF2-40B4-BE49-F238E27FC236}">
                  <a16:creationId xmlns:a16="http://schemas.microsoft.com/office/drawing/2014/main" id="{776081C0-F8C8-4D1A-87E6-E3BE39AB0C06}"/>
                </a:ext>
              </a:extLst>
            </p:cNvPr>
            <p:cNvSpPr/>
            <p:nvPr/>
          </p:nvSpPr>
          <p:spPr>
            <a:xfrm>
              <a:off x="5605042" y="2910625"/>
              <a:ext cx="1004552" cy="86288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Flecha: a la derecha 26">
              <a:extLst>
                <a:ext uri="{FF2B5EF4-FFF2-40B4-BE49-F238E27FC236}">
                  <a16:creationId xmlns:a16="http://schemas.microsoft.com/office/drawing/2014/main" id="{FA09DB91-7716-4FBE-ADA5-092E0693B6EB}"/>
                </a:ext>
              </a:extLst>
            </p:cNvPr>
            <p:cNvSpPr/>
            <p:nvPr/>
          </p:nvSpPr>
          <p:spPr>
            <a:xfrm>
              <a:off x="8830615" y="2910625"/>
              <a:ext cx="1004552" cy="86288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79172631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269</Words>
  <Application>Microsoft Office PowerPoint</Application>
  <PresentationFormat>Panorámica</PresentationFormat>
  <Paragraphs>101</Paragraphs>
  <Slides>34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7" baseType="lpstr">
      <vt:lpstr>Arial</vt:lpstr>
      <vt:lpstr>Bierstadt</vt:lpstr>
      <vt:lpstr>GestaltVTI</vt:lpstr>
      <vt:lpstr>Visualització, creació i millora de terrenys 3D</vt:lpstr>
      <vt:lpstr>1-Introducció</vt:lpstr>
      <vt:lpstr>2-Objectius</vt:lpstr>
      <vt:lpstr>3-Estat de l’art</vt:lpstr>
      <vt:lpstr>3.1 - Estat de l’art de SR</vt:lpstr>
      <vt:lpstr>3.1.1- Models basats en UNet</vt:lpstr>
      <vt:lpstr>Presentación de PowerPoint</vt:lpstr>
      <vt:lpstr>3.2-Estat de l’art de visors</vt:lpstr>
      <vt:lpstr>4 - Desenvolupament del treball</vt:lpstr>
      <vt:lpstr>4.1- Obtenció de dades</vt:lpstr>
      <vt:lpstr>4.1- Obtenció de dades</vt:lpstr>
      <vt:lpstr>4.2 - UNet</vt:lpstr>
      <vt:lpstr>4.2 - UNet</vt:lpstr>
      <vt:lpstr>4.2 - UNet</vt:lpstr>
      <vt:lpstr>4.3 - GAN</vt:lpstr>
      <vt:lpstr>4.3.1 - Discriminator</vt:lpstr>
      <vt:lpstr>4.3.1 - Discriminator</vt:lpstr>
      <vt:lpstr>4.3.2 - Generator</vt:lpstr>
      <vt:lpstr>4.3.2 - Generator</vt:lpstr>
      <vt:lpstr>4.3.2 - Generator</vt:lpstr>
      <vt:lpstr>4.3.2 - Generator</vt:lpstr>
      <vt:lpstr>4.3.2 - Generator</vt:lpstr>
      <vt:lpstr>4.3 - GAN</vt:lpstr>
      <vt:lpstr>4.4 - 3D</vt:lpstr>
      <vt:lpstr>5 - Resultats</vt:lpstr>
      <vt:lpstr>5.1 – Mètriques utilitzades</vt:lpstr>
      <vt:lpstr>5.2 - UNet</vt:lpstr>
      <vt:lpstr>5.2 - UNet</vt:lpstr>
      <vt:lpstr>5.3 - GAN</vt:lpstr>
      <vt:lpstr>5.3 - GAN</vt:lpstr>
      <vt:lpstr>5.4 - 3D</vt:lpstr>
      <vt:lpstr>5.4 - 3D</vt:lpstr>
      <vt:lpstr>Conclusions</vt:lpstr>
      <vt:lpstr>Visualització, creació i millora de terrenys 3D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Visualització, creació i millora de terrenys 3D</dc:title>
  <dc:creator>Gerard Martínez Espelleta</dc:creator>
  <cp:lastModifiedBy>Gerard Martínez Espelleta</cp:lastModifiedBy>
  <cp:revision>8</cp:revision>
  <dcterms:created xsi:type="dcterms:W3CDTF">2022-02-09T12:09:01Z</dcterms:created>
  <dcterms:modified xsi:type="dcterms:W3CDTF">2022-02-16T16:59:27Z</dcterms:modified>
</cp:coreProperties>
</file>